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-1680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190A-0FD6-4F50-A283-C9669FE70949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1049C-F807-4900-B205-8DE0D2B95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190A-0FD6-4F50-A283-C9669FE70949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1049C-F807-4900-B205-8DE0D2B95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190A-0FD6-4F50-A283-C9669FE70949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1049C-F807-4900-B205-8DE0D2B95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190A-0FD6-4F50-A283-C9669FE70949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1049C-F807-4900-B205-8DE0D2B95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190A-0FD6-4F50-A283-C9669FE70949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1049C-F807-4900-B205-8DE0D2B95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190A-0FD6-4F50-A283-C9669FE70949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1049C-F807-4900-B205-8DE0D2B95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190A-0FD6-4F50-A283-C9669FE70949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1049C-F807-4900-B205-8DE0D2B95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190A-0FD6-4F50-A283-C9669FE70949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1049C-F807-4900-B205-8DE0D2B95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190A-0FD6-4F50-A283-C9669FE70949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1049C-F807-4900-B205-8DE0D2B95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190A-0FD6-4F50-A283-C9669FE70949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1049C-F807-4900-B205-8DE0D2B95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190A-0FD6-4F50-A283-C9669FE70949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1049C-F807-4900-B205-8DE0D2B95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D190A-0FD6-4F50-A283-C9669FE70949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1049C-F807-4900-B205-8DE0D2B95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540188" cy="9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664" y="1193906"/>
            <a:ext cx="8572500" cy="5177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52" y="741318"/>
            <a:ext cx="8469630" cy="5083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 l="25313" t="9657" r="25208" b="7239"/>
          <a:stretch>
            <a:fillRect/>
          </a:stretch>
        </p:blipFill>
        <p:spPr bwMode="auto">
          <a:xfrm>
            <a:off x="1562100" y="259306"/>
            <a:ext cx="6032500" cy="6332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8582" t="9657" r="8470" b="5000"/>
          <a:stretch>
            <a:fillRect/>
          </a:stretch>
        </p:blipFill>
        <p:spPr bwMode="auto">
          <a:xfrm>
            <a:off x="8" y="354843"/>
            <a:ext cx="9101718" cy="5852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328660" cy="248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3980" y="2611836"/>
            <a:ext cx="845058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6513" y="381000"/>
            <a:ext cx="399097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633413"/>
            <a:ext cx="78581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762" y="0"/>
            <a:ext cx="4988683" cy="1838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3510" y="1790700"/>
            <a:ext cx="5276850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7968" y="1210752"/>
            <a:ext cx="4865460" cy="4958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8"/>
          <p:cNvGrpSpPr/>
          <p:nvPr/>
        </p:nvGrpSpPr>
        <p:grpSpPr>
          <a:xfrm>
            <a:off x="54592" y="3524002"/>
            <a:ext cx="4114800" cy="2313222"/>
            <a:chOff x="0" y="1394914"/>
            <a:chExt cx="4114800" cy="2313222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1394914"/>
              <a:ext cx="4114800" cy="1158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1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2527036"/>
              <a:ext cx="4099560" cy="1181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5934643" cy="97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2831" y="0"/>
            <a:ext cx="7031169" cy="435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3353" y="4340556"/>
            <a:ext cx="505777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-1724019" y="2934579"/>
            <a:ext cx="5637702" cy="94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Presidenza Scienze</dc:creator>
  <cp:lastModifiedBy>Presidenza Scienze</cp:lastModifiedBy>
  <cp:revision>6</cp:revision>
  <dcterms:created xsi:type="dcterms:W3CDTF">2014-01-01T18:20:09Z</dcterms:created>
  <dcterms:modified xsi:type="dcterms:W3CDTF">2014-01-01T19:29:12Z</dcterms:modified>
</cp:coreProperties>
</file>