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72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6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97A54-1100-40C2-98D8-C7F883FC3FA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8E2AE-CBE8-466C-823A-DC29E699AA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545" y="1136073"/>
            <a:ext cx="7620000" cy="406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040" y="465512"/>
            <a:ext cx="5715000" cy="603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291" y="1579418"/>
            <a:ext cx="76200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53" t="10105" r="4079" b="5579"/>
          <a:stretch>
            <a:fillRect/>
          </a:stretch>
        </p:blipFill>
        <p:spPr bwMode="auto">
          <a:xfrm>
            <a:off x="48129" y="770021"/>
            <a:ext cx="9009206" cy="513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8"/>
          <p:cNvSpPr txBox="1">
            <a:spLocks noChangeArrowheads="1"/>
          </p:cNvSpPr>
          <p:nvPr/>
        </p:nvSpPr>
        <p:spPr bwMode="auto">
          <a:xfrm>
            <a:off x="3584575" y="492125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Famiglia 12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362075" y="1492250"/>
            <a:ext cx="6205538" cy="4094163"/>
            <a:chOff x="1362075" y="1492250"/>
            <a:chExt cx="6205538" cy="4094163"/>
          </a:xfrm>
        </p:grpSpPr>
        <p:sp>
          <p:nvSpPr>
            <p:cNvPr id="2052" name="Rectangle 3"/>
            <p:cNvSpPr>
              <a:spLocks noChangeArrowheads="1"/>
            </p:cNvSpPr>
            <p:nvPr/>
          </p:nvSpPr>
          <p:spPr bwMode="auto">
            <a:xfrm>
              <a:off x="2105025" y="1492250"/>
              <a:ext cx="59055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" name="Oval 5"/>
            <p:cNvSpPr>
              <a:spLocks noChangeArrowheads="1"/>
            </p:cNvSpPr>
            <p:nvPr/>
          </p:nvSpPr>
          <p:spPr bwMode="auto">
            <a:xfrm>
              <a:off x="3394075" y="149225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8"/>
            <p:cNvSpPr>
              <a:spLocks noChangeShapeType="1"/>
            </p:cNvSpPr>
            <p:nvPr/>
          </p:nvSpPr>
          <p:spPr bwMode="auto">
            <a:xfrm>
              <a:off x="2695575" y="1762125"/>
              <a:ext cx="68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Rectangle 11"/>
            <p:cNvSpPr>
              <a:spLocks noChangeArrowheads="1"/>
            </p:cNvSpPr>
            <p:nvPr/>
          </p:nvSpPr>
          <p:spPr bwMode="auto">
            <a:xfrm>
              <a:off x="5000625" y="1492250"/>
              <a:ext cx="59055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Oval 12"/>
            <p:cNvSpPr>
              <a:spLocks noChangeArrowheads="1"/>
            </p:cNvSpPr>
            <p:nvPr/>
          </p:nvSpPr>
          <p:spPr bwMode="auto">
            <a:xfrm>
              <a:off x="6289675" y="149225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13"/>
            <p:cNvSpPr>
              <a:spLocks noChangeShapeType="1"/>
            </p:cNvSpPr>
            <p:nvPr/>
          </p:nvSpPr>
          <p:spPr bwMode="auto">
            <a:xfrm>
              <a:off x="5591175" y="1762125"/>
              <a:ext cx="68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Rectangle 15"/>
            <p:cNvSpPr>
              <a:spLocks noChangeArrowheads="1"/>
            </p:cNvSpPr>
            <p:nvPr/>
          </p:nvSpPr>
          <p:spPr bwMode="auto">
            <a:xfrm rot="-2568383">
              <a:off x="3276600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Oval 16"/>
            <p:cNvSpPr>
              <a:spLocks noChangeArrowheads="1"/>
            </p:cNvSpPr>
            <p:nvPr/>
          </p:nvSpPr>
          <p:spPr bwMode="auto">
            <a:xfrm>
              <a:off x="5705475" y="298450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20"/>
            <p:cNvSpPr>
              <a:spLocks noChangeShapeType="1"/>
            </p:cNvSpPr>
            <p:nvPr/>
          </p:nvSpPr>
          <p:spPr bwMode="auto">
            <a:xfrm>
              <a:off x="3076575" y="17526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21"/>
            <p:cNvSpPr>
              <a:spLocks noChangeShapeType="1"/>
            </p:cNvSpPr>
            <p:nvPr/>
          </p:nvSpPr>
          <p:spPr bwMode="auto">
            <a:xfrm>
              <a:off x="5991225" y="17526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23"/>
            <p:cNvSpPr>
              <a:spLocks noChangeShapeType="1"/>
            </p:cNvSpPr>
            <p:nvPr/>
          </p:nvSpPr>
          <p:spPr bwMode="auto">
            <a:xfrm>
              <a:off x="3276600" y="3252788"/>
              <a:ext cx="2438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27"/>
            <p:cNvSpPr>
              <a:spLocks noChangeShapeType="1"/>
            </p:cNvSpPr>
            <p:nvPr/>
          </p:nvSpPr>
          <p:spPr bwMode="auto">
            <a:xfrm>
              <a:off x="7315200" y="44958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29"/>
            <p:cNvSpPr>
              <a:spLocks noChangeShapeType="1"/>
            </p:cNvSpPr>
            <p:nvPr/>
          </p:nvSpPr>
          <p:spPr bwMode="auto">
            <a:xfrm>
              <a:off x="538480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31"/>
            <p:cNvSpPr>
              <a:spLocks noChangeShapeType="1"/>
            </p:cNvSpPr>
            <p:nvPr/>
          </p:nvSpPr>
          <p:spPr bwMode="auto">
            <a:xfrm>
              <a:off x="355600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33"/>
            <p:cNvSpPr>
              <a:spLocks noChangeShapeType="1"/>
            </p:cNvSpPr>
            <p:nvPr/>
          </p:nvSpPr>
          <p:spPr bwMode="auto">
            <a:xfrm>
              <a:off x="165417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Line 35"/>
            <p:cNvSpPr>
              <a:spLocks noChangeShapeType="1"/>
            </p:cNvSpPr>
            <p:nvPr/>
          </p:nvSpPr>
          <p:spPr bwMode="auto">
            <a:xfrm>
              <a:off x="449262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8" name="Line 39"/>
            <p:cNvSpPr>
              <a:spLocks noChangeShapeType="1"/>
            </p:cNvSpPr>
            <p:nvPr/>
          </p:nvSpPr>
          <p:spPr bwMode="auto">
            <a:xfrm>
              <a:off x="260032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Line 41"/>
            <p:cNvSpPr>
              <a:spLocks noChangeShapeType="1"/>
            </p:cNvSpPr>
            <p:nvPr/>
          </p:nvSpPr>
          <p:spPr bwMode="auto">
            <a:xfrm>
              <a:off x="636905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Line 42"/>
            <p:cNvSpPr>
              <a:spLocks noChangeShapeType="1"/>
            </p:cNvSpPr>
            <p:nvPr/>
          </p:nvSpPr>
          <p:spPr bwMode="auto">
            <a:xfrm>
              <a:off x="4495800" y="32512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Line 57"/>
            <p:cNvSpPr>
              <a:spLocks noChangeShapeType="1"/>
            </p:cNvSpPr>
            <p:nvPr/>
          </p:nvSpPr>
          <p:spPr bwMode="auto">
            <a:xfrm>
              <a:off x="1647825" y="4457700"/>
              <a:ext cx="5667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Rectangle 60"/>
            <p:cNvSpPr>
              <a:spLocks noChangeArrowheads="1"/>
            </p:cNvSpPr>
            <p:nvPr/>
          </p:nvSpPr>
          <p:spPr bwMode="auto">
            <a:xfrm>
              <a:off x="2743200" y="297180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3" name="Rectangle 62"/>
            <p:cNvSpPr>
              <a:spLocks noChangeArrowheads="1"/>
            </p:cNvSpPr>
            <p:nvPr/>
          </p:nvSpPr>
          <p:spPr bwMode="auto">
            <a:xfrm rot="-2568383">
              <a:off x="4224338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Rectangle 63"/>
            <p:cNvSpPr>
              <a:spLocks noChangeArrowheads="1"/>
            </p:cNvSpPr>
            <p:nvPr/>
          </p:nvSpPr>
          <p:spPr bwMode="auto">
            <a:xfrm rot="-2568383">
              <a:off x="6096000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Rectangle 64"/>
            <p:cNvSpPr>
              <a:spLocks noChangeArrowheads="1"/>
            </p:cNvSpPr>
            <p:nvPr/>
          </p:nvSpPr>
          <p:spPr bwMode="auto">
            <a:xfrm rot="-2568383">
              <a:off x="7034213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6" name="Rectangle 65"/>
            <p:cNvSpPr>
              <a:spLocks noChangeArrowheads="1"/>
            </p:cNvSpPr>
            <p:nvPr/>
          </p:nvSpPr>
          <p:spPr bwMode="auto">
            <a:xfrm rot="-2568383">
              <a:off x="5105400" y="503396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Rectangle 66"/>
            <p:cNvSpPr>
              <a:spLocks noChangeArrowheads="1"/>
            </p:cNvSpPr>
            <p:nvPr/>
          </p:nvSpPr>
          <p:spPr bwMode="auto">
            <a:xfrm rot="-2568383">
              <a:off x="2328863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8" name="Rectangle 67"/>
            <p:cNvSpPr>
              <a:spLocks noChangeArrowheads="1"/>
            </p:cNvSpPr>
            <p:nvPr/>
          </p:nvSpPr>
          <p:spPr bwMode="auto">
            <a:xfrm rot="-2568383">
              <a:off x="1362075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Text Box 69"/>
            <p:cNvSpPr txBox="1">
              <a:spLocks noChangeArrowheads="1"/>
            </p:cNvSpPr>
            <p:nvPr/>
          </p:nvSpPr>
          <p:spPr bwMode="auto">
            <a:xfrm>
              <a:off x="2119313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10</a:t>
              </a:r>
            </a:p>
          </p:txBody>
        </p:sp>
        <p:sp>
          <p:nvSpPr>
            <p:cNvPr id="2080" name="Text Box 70"/>
            <p:cNvSpPr txBox="1">
              <a:spLocks noChangeArrowheads="1"/>
            </p:cNvSpPr>
            <p:nvPr/>
          </p:nvSpPr>
          <p:spPr bwMode="auto">
            <a:xfrm>
              <a:off x="3405188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11</a:t>
              </a:r>
            </a:p>
          </p:txBody>
        </p:sp>
        <p:sp>
          <p:nvSpPr>
            <p:cNvPr id="2081" name="Text Box 71"/>
            <p:cNvSpPr txBox="1">
              <a:spLocks noChangeArrowheads="1"/>
            </p:cNvSpPr>
            <p:nvPr/>
          </p:nvSpPr>
          <p:spPr bwMode="auto">
            <a:xfrm>
              <a:off x="5005388" y="1528763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12</a:t>
              </a:r>
            </a:p>
          </p:txBody>
        </p:sp>
        <p:sp>
          <p:nvSpPr>
            <p:cNvPr id="2082" name="Text Box 72"/>
            <p:cNvSpPr txBox="1">
              <a:spLocks noChangeArrowheads="1"/>
            </p:cNvSpPr>
            <p:nvPr/>
          </p:nvSpPr>
          <p:spPr bwMode="auto">
            <a:xfrm>
              <a:off x="6324600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13</a:t>
              </a:r>
            </a:p>
          </p:txBody>
        </p:sp>
        <p:sp>
          <p:nvSpPr>
            <p:cNvPr id="2083" name="Text Box 73"/>
            <p:cNvSpPr txBox="1">
              <a:spLocks noChangeArrowheads="1"/>
            </p:cNvSpPr>
            <p:nvPr/>
          </p:nvSpPr>
          <p:spPr bwMode="auto">
            <a:xfrm>
              <a:off x="2814638" y="2971800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</a:t>
              </a:r>
            </a:p>
          </p:txBody>
        </p:sp>
        <p:sp>
          <p:nvSpPr>
            <p:cNvPr id="2084" name="Text Box 74"/>
            <p:cNvSpPr txBox="1">
              <a:spLocks noChangeArrowheads="1"/>
            </p:cNvSpPr>
            <p:nvPr/>
          </p:nvSpPr>
          <p:spPr bwMode="auto">
            <a:xfrm>
              <a:off x="5843588" y="3048000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2</a:t>
              </a:r>
            </a:p>
          </p:txBody>
        </p:sp>
        <p:sp>
          <p:nvSpPr>
            <p:cNvPr id="2085" name="Text Box 75"/>
            <p:cNvSpPr txBox="1">
              <a:spLocks noChangeArrowheads="1"/>
            </p:cNvSpPr>
            <p:nvPr/>
          </p:nvSpPr>
          <p:spPr bwMode="auto">
            <a:xfrm>
              <a:off x="2403475" y="507682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4</a:t>
              </a:r>
            </a:p>
          </p:txBody>
        </p:sp>
        <p:sp>
          <p:nvSpPr>
            <p:cNvPr id="2086" name="Text Box 76"/>
            <p:cNvSpPr txBox="1">
              <a:spLocks noChangeArrowheads="1"/>
            </p:cNvSpPr>
            <p:nvPr/>
          </p:nvSpPr>
          <p:spPr bwMode="auto">
            <a:xfrm>
              <a:off x="3379788" y="5076825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>
                  <a:latin typeface="Arial" charset="0"/>
                </a:rPr>
                <a:t>5</a:t>
              </a:r>
            </a:p>
          </p:txBody>
        </p:sp>
        <p:sp>
          <p:nvSpPr>
            <p:cNvPr id="2087" name="Text Box 77"/>
            <p:cNvSpPr txBox="1">
              <a:spLocks noChangeArrowheads="1"/>
            </p:cNvSpPr>
            <p:nvPr/>
          </p:nvSpPr>
          <p:spPr bwMode="auto">
            <a:xfrm>
              <a:off x="4329113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6</a:t>
              </a:r>
            </a:p>
          </p:txBody>
        </p:sp>
        <p:sp>
          <p:nvSpPr>
            <p:cNvPr id="2088" name="Text Box 78"/>
            <p:cNvSpPr txBox="1">
              <a:spLocks noChangeArrowheads="1"/>
            </p:cNvSpPr>
            <p:nvPr/>
          </p:nvSpPr>
          <p:spPr bwMode="auto">
            <a:xfrm>
              <a:off x="6208713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8</a:t>
              </a:r>
            </a:p>
          </p:txBody>
        </p:sp>
        <p:sp>
          <p:nvSpPr>
            <p:cNvPr id="2089" name="Text Box 79"/>
            <p:cNvSpPr txBox="1">
              <a:spLocks noChangeArrowheads="1"/>
            </p:cNvSpPr>
            <p:nvPr/>
          </p:nvSpPr>
          <p:spPr bwMode="auto">
            <a:xfrm>
              <a:off x="5229225" y="507682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7</a:t>
              </a:r>
            </a:p>
          </p:txBody>
        </p:sp>
        <p:sp>
          <p:nvSpPr>
            <p:cNvPr id="2090" name="Text Box 80"/>
            <p:cNvSpPr txBox="1">
              <a:spLocks noChangeArrowheads="1"/>
            </p:cNvSpPr>
            <p:nvPr/>
          </p:nvSpPr>
          <p:spPr bwMode="auto">
            <a:xfrm>
              <a:off x="1455738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3</a:t>
              </a:r>
            </a:p>
          </p:txBody>
        </p:sp>
        <p:sp>
          <p:nvSpPr>
            <p:cNvPr id="2091" name="Text Box 81"/>
            <p:cNvSpPr txBox="1">
              <a:spLocks noChangeArrowheads="1"/>
            </p:cNvSpPr>
            <p:nvPr/>
          </p:nvSpPr>
          <p:spPr bwMode="auto">
            <a:xfrm>
              <a:off x="7129463" y="5033963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105025" y="1492250"/>
            <a:ext cx="59055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Oval 3"/>
          <p:cNvSpPr>
            <a:spLocks noChangeArrowheads="1"/>
          </p:cNvSpPr>
          <p:nvPr/>
        </p:nvSpPr>
        <p:spPr bwMode="auto">
          <a:xfrm>
            <a:off x="3394075" y="149225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2695575" y="1762125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000625" y="1492250"/>
            <a:ext cx="59055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6289675" y="149225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5591175" y="1762125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 rot="-2568383">
            <a:off x="3276600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5705475" y="298450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3076575" y="17526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5991225" y="17526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3276600" y="3252788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7315200" y="4495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538480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>
            <a:off x="355600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165417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>
            <a:off x="449262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>
            <a:off x="260032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>
            <a:off x="636905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>
            <a:off x="4495800" y="32512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1647825" y="4457700"/>
            <a:ext cx="5667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2743200" y="2971800"/>
            <a:ext cx="533400" cy="533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 rot="-2568383">
            <a:off x="4224338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 rot="-2568383">
            <a:off x="6096000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 rot="-2568383">
            <a:off x="7034213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 rot="-2568383">
            <a:off x="5105400" y="503396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 rot="-2568383">
            <a:off x="2328863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 rot="-2568383">
            <a:off x="1362075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3184525" y="492125"/>
            <a:ext cx="2271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Famiglia 13293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2119313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10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3405188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11</a:t>
            </a: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5005388" y="152876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12</a:t>
            </a: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6324600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13</a:t>
            </a: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2814638" y="2971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</a:t>
            </a:r>
          </a:p>
        </p:txBody>
      </p:sp>
      <p:sp>
        <p:nvSpPr>
          <p:cNvPr id="3107" name="Text Box 35"/>
          <p:cNvSpPr txBox="1">
            <a:spLocks noChangeArrowheads="1"/>
          </p:cNvSpPr>
          <p:nvPr/>
        </p:nvSpPr>
        <p:spPr bwMode="auto">
          <a:xfrm>
            <a:off x="5843588" y="30480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2</a:t>
            </a:r>
          </a:p>
        </p:txBody>
      </p:sp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2403475" y="50768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4</a:t>
            </a: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3379788" y="50768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Arial" charset="0"/>
              </a:rPr>
              <a:t>5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4329113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6</a:t>
            </a:r>
          </a:p>
        </p:txBody>
      </p:sp>
      <p:sp>
        <p:nvSpPr>
          <p:cNvPr id="3111" name="Text Box 39"/>
          <p:cNvSpPr txBox="1">
            <a:spLocks noChangeArrowheads="1"/>
          </p:cNvSpPr>
          <p:nvPr/>
        </p:nvSpPr>
        <p:spPr bwMode="auto">
          <a:xfrm>
            <a:off x="6208713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8</a:t>
            </a:r>
          </a:p>
        </p:txBody>
      </p:sp>
      <p:sp>
        <p:nvSpPr>
          <p:cNvPr id="3112" name="Text Box 40"/>
          <p:cNvSpPr txBox="1">
            <a:spLocks noChangeArrowheads="1"/>
          </p:cNvSpPr>
          <p:nvPr/>
        </p:nvSpPr>
        <p:spPr bwMode="auto">
          <a:xfrm>
            <a:off x="5229225" y="50768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7</a:t>
            </a:r>
          </a:p>
        </p:txBody>
      </p:sp>
      <p:sp>
        <p:nvSpPr>
          <p:cNvPr id="3113" name="Text Box 41"/>
          <p:cNvSpPr txBox="1">
            <a:spLocks noChangeArrowheads="1"/>
          </p:cNvSpPr>
          <p:nvPr/>
        </p:nvSpPr>
        <p:spPr bwMode="auto">
          <a:xfrm>
            <a:off x="1455738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3</a:t>
            </a:r>
          </a:p>
        </p:txBody>
      </p:sp>
      <p:sp>
        <p:nvSpPr>
          <p:cNvPr id="3114" name="Text Box 42"/>
          <p:cNvSpPr txBox="1">
            <a:spLocks noChangeArrowheads="1"/>
          </p:cNvSpPr>
          <p:nvPr/>
        </p:nvSpPr>
        <p:spPr bwMode="auto">
          <a:xfrm>
            <a:off x="7129463" y="503396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2105025" y="1492250"/>
            <a:ext cx="59055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Oval 4"/>
          <p:cNvSpPr>
            <a:spLocks noChangeArrowheads="1"/>
          </p:cNvSpPr>
          <p:nvPr/>
        </p:nvSpPr>
        <p:spPr bwMode="auto">
          <a:xfrm>
            <a:off x="3394075" y="149225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Line 5"/>
          <p:cNvSpPr>
            <a:spLocks noChangeShapeType="1"/>
          </p:cNvSpPr>
          <p:nvPr/>
        </p:nvSpPr>
        <p:spPr bwMode="auto">
          <a:xfrm>
            <a:off x="2695575" y="1762125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5000625" y="1492250"/>
            <a:ext cx="59055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7"/>
          <p:cNvSpPr>
            <a:spLocks noChangeArrowheads="1"/>
          </p:cNvSpPr>
          <p:nvPr/>
        </p:nvSpPr>
        <p:spPr bwMode="auto">
          <a:xfrm>
            <a:off x="6289675" y="149225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Line 8"/>
          <p:cNvSpPr>
            <a:spLocks noChangeShapeType="1"/>
          </p:cNvSpPr>
          <p:nvPr/>
        </p:nvSpPr>
        <p:spPr bwMode="auto">
          <a:xfrm>
            <a:off x="5591175" y="1762125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9"/>
          <p:cNvSpPr>
            <a:spLocks noChangeArrowheads="1"/>
          </p:cNvSpPr>
          <p:nvPr/>
        </p:nvSpPr>
        <p:spPr bwMode="auto">
          <a:xfrm rot="-2568383">
            <a:off x="2828925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10"/>
          <p:cNvSpPr>
            <a:spLocks noChangeArrowheads="1"/>
          </p:cNvSpPr>
          <p:nvPr/>
        </p:nvSpPr>
        <p:spPr bwMode="auto">
          <a:xfrm>
            <a:off x="5705475" y="2984500"/>
            <a:ext cx="590550" cy="558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Line 11"/>
          <p:cNvSpPr>
            <a:spLocks noChangeShapeType="1"/>
          </p:cNvSpPr>
          <p:nvPr/>
        </p:nvSpPr>
        <p:spPr bwMode="auto">
          <a:xfrm>
            <a:off x="3076575" y="17526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Line 12"/>
          <p:cNvSpPr>
            <a:spLocks noChangeShapeType="1"/>
          </p:cNvSpPr>
          <p:nvPr/>
        </p:nvSpPr>
        <p:spPr bwMode="auto">
          <a:xfrm>
            <a:off x="5991225" y="17526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Line 13"/>
          <p:cNvSpPr>
            <a:spLocks noChangeShapeType="1"/>
          </p:cNvSpPr>
          <p:nvPr/>
        </p:nvSpPr>
        <p:spPr bwMode="auto">
          <a:xfrm>
            <a:off x="3276600" y="3252788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Line 14"/>
          <p:cNvSpPr>
            <a:spLocks noChangeShapeType="1"/>
          </p:cNvSpPr>
          <p:nvPr/>
        </p:nvSpPr>
        <p:spPr bwMode="auto">
          <a:xfrm>
            <a:off x="6867525" y="4495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Line 15"/>
          <p:cNvSpPr>
            <a:spLocks noChangeShapeType="1"/>
          </p:cNvSpPr>
          <p:nvPr/>
        </p:nvSpPr>
        <p:spPr bwMode="auto">
          <a:xfrm>
            <a:off x="493712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Line 16"/>
          <p:cNvSpPr>
            <a:spLocks noChangeShapeType="1"/>
          </p:cNvSpPr>
          <p:nvPr/>
        </p:nvSpPr>
        <p:spPr bwMode="auto">
          <a:xfrm>
            <a:off x="310832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Line 17"/>
          <p:cNvSpPr>
            <a:spLocks noChangeShapeType="1"/>
          </p:cNvSpPr>
          <p:nvPr/>
        </p:nvSpPr>
        <p:spPr bwMode="auto">
          <a:xfrm>
            <a:off x="120650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Line 18"/>
          <p:cNvSpPr>
            <a:spLocks noChangeShapeType="1"/>
          </p:cNvSpPr>
          <p:nvPr/>
        </p:nvSpPr>
        <p:spPr bwMode="auto">
          <a:xfrm>
            <a:off x="404495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Line 19"/>
          <p:cNvSpPr>
            <a:spLocks noChangeShapeType="1"/>
          </p:cNvSpPr>
          <p:nvPr/>
        </p:nvSpPr>
        <p:spPr bwMode="auto">
          <a:xfrm>
            <a:off x="2152650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Line 20"/>
          <p:cNvSpPr>
            <a:spLocks noChangeShapeType="1"/>
          </p:cNvSpPr>
          <p:nvPr/>
        </p:nvSpPr>
        <p:spPr bwMode="auto">
          <a:xfrm>
            <a:off x="5921375" y="44672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Line 21"/>
          <p:cNvSpPr>
            <a:spLocks noChangeShapeType="1"/>
          </p:cNvSpPr>
          <p:nvPr/>
        </p:nvSpPr>
        <p:spPr bwMode="auto">
          <a:xfrm>
            <a:off x="4495800" y="32512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2"/>
          <p:cNvSpPr>
            <a:spLocks noChangeShapeType="1"/>
          </p:cNvSpPr>
          <p:nvPr/>
        </p:nvSpPr>
        <p:spPr bwMode="auto">
          <a:xfrm>
            <a:off x="1200150" y="4457700"/>
            <a:ext cx="661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Rectangle 23"/>
          <p:cNvSpPr>
            <a:spLocks noChangeArrowheads="1"/>
          </p:cNvSpPr>
          <p:nvPr/>
        </p:nvSpPr>
        <p:spPr bwMode="auto">
          <a:xfrm>
            <a:off x="2743200" y="2971800"/>
            <a:ext cx="533400" cy="533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9" name="Rectangle 24"/>
          <p:cNvSpPr>
            <a:spLocks noChangeArrowheads="1"/>
          </p:cNvSpPr>
          <p:nvPr/>
        </p:nvSpPr>
        <p:spPr bwMode="auto">
          <a:xfrm rot="-2568383">
            <a:off x="3776663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0" name="Rectangle 25"/>
          <p:cNvSpPr>
            <a:spLocks noChangeArrowheads="1"/>
          </p:cNvSpPr>
          <p:nvPr/>
        </p:nvSpPr>
        <p:spPr bwMode="auto">
          <a:xfrm rot="-2568383">
            <a:off x="5648325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1" name="Rectangle 26"/>
          <p:cNvSpPr>
            <a:spLocks noChangeArrowheads="1"/>
          </p:cNvSpPr>
          <p:nvPr/>
        </p:nvSpPr>
        <p:spPr bwMode="auto">
          <a:xfrm rot="-2568383">
            <a:off x="6586538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2" name="Rectangle 27"/>
          <p:cNvSpPr>
            <a:spLocks noChangeArrowheads="1"/>
          </p:cNvSpPr>
          <p:nvPr/>
        </p:nvSpPr>
        <p:spPr bwMode="auto">
          <a:xfrm rot="-2568383">
            <a:off x="4657725" y="503396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Rectangle 28"/>
          <p:cNvSpPr>
            <a:spLocks noChangeArrowheads="1"/>
          </p:cNvSpPr>
          <p:nvPr/>
        </p:nvSpPr>
        <p:spPr bwMode="auto">
          <a:xfrm rot="-2568383">
            <a:off x="1881188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4" name="Rectangle 29"/>
          <p:cNvSpPr>
            <a:spLocks noChangeArrowheads="1"/>
          </p:cNvSpPr>
          <p:nvPr/>
        </p:nvSpPr>
        <p:spPr bwMode="auto">
          <a:xfrm rot="-2568383">
            <a:off x="914400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Text Box 30"/>
          <p:cNvSpPr txBox="1">
            <a:spLocks noChangeArrowheads="1"/>
          </p:cNvSpPr>
          <p:nvPr/>
        </p:nvSpPr>
        <p:spPr bwMode="auto">
          <a:xfrm>
            <a:off x="3184525" y="492125"/>
            <a:ext cx="2101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Famiglia 1418</a:t>
            </a:r>
          </a:p>
        </p:txBody>
      </p:sp>
      <p:sp>
        <p:nvSpPr>
          <p:cNvPr id="4126" name="Text Box 31"/>
          <p:cNvSpPr txBox="1">
            <a:spLocks noChangeArrowheads="1"/>
          </p:cNvSpPr>
          <p:nvPr/>
        </p:nvSpPr>
        <p:spPr bwMode="auto">
          <a:xfrm>
            <a:off x="2119313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11</a:t>
            </a:r>
          </a:p>
        </p:txBody>
      </p:sp>
      <p:sp>
        <p:nvSpPr>
          <p:cNvPr id="4127" name="Text Box 32"/>
          <p:cNvSpPr txBox="1">
            <a:spLocks noChangeArrowheads="1"/>
          </p:cNvSpPr>
          <p:nvPr/>
        </p:nvSpPr>
        <p:spPr bwMode="auto">
          <a:xfrm>
            <a:off x="3405188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12</a:t>
            </a:r>
          </a:p>
        </p:txBody>
      </p:sp>
      <p:sp>
        <p:nvSpPr>
          <p:cNvPr id="4128" name="Text Box 33"/>
          <p:cNvSpPr txBox="1">
            <a:spLocks noChangeArrowheads="1"/>
          </p:cNvSpPr>
          <p:nvPr/>
        </p:nvSpPr>
        <p:spPr bwMode="auto">
          <a:xfrm>
            <a:off x="5005388" y="152876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13</a:t>
            </a:r>
          </a:p>
        </p:txBody>
      </p:sp>
      <p:sp>
        <p:nvSpPr>
          <p:cNvPr id="4129" name="Text Box 34"/>
          <p:cNvSpPr txBox="1">
            <a:spLocks noChangeArrowheads="1"/>
          </p:cNvSpPr>
          <p:nvPr/>
        </p:nvSpPr>
        <p:spPr bwMode="auto">
          <a:xfrm>
            <a:off x="6324600" y="15240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14</a:t>
            </a:r>
          </a:p>
        </p:txBody>
      </p:sp>
      <p:sp>
        <p:nvSpPr>
          <p:cNvPr id="4130" name="Text Box 35"/>
          <p:cNvSpPr txBox="1">
            <a:spLocks noChangeArrowheads="1"/>
          </p:cNvSpPr>
          <p:nvPr/>
        </p:nvSpPr>
        <p:spPr bwMode="auto">
          <a:xfrm>
            <a:off x="2814638" y="2971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</a:t>
            </a:r>
          </a:p>
        </p:txBody>
      </p:sp>
      <p:sp>
        <p:nvSpPr>
          <p:cNvPr id="4131" name="Text Box 36"/>
          <p:cNvSpPr txBox="1">
            <a:spLocks noChangeArrowheads="1"/>
          </p:cNvSpPr>
          <p:nvPr/>
        </p:nvSpPr>
        <p:spPr bwMode="auto">
          <a:xfrm>
            <a:off x="5843588" y="30480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2</a:t>
            </a:r>
          </a:p>
        </p:txBody>
      </p:sp>
      <p:sp>
        <p:nvSpPr>
          <p:cNvPr id="4132" name="Text Box 37"/>
          <p:cNvSpPr txBox="1">
            <a:spLocks noChangeArrowheads="1"/>
          </p:cNvSpPr>
          <p:nvPr/>
        </p:nvSpPr>
        <p:spPr bwMode="auto">
          <a:xfrm>
            <a:off x="1955800" y="50768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4</a:t>
            </a:r>
          </a:p>
        </p:txBody>
      </p:sp>
      <p:sp>
        <p:nvSpPr>
          <p:cNvPr id="4133" name="Text Box 38"/>
          <p:cNvSpPr txBox="1">
            <a:spLocks noChangeArrowheads="1"/>
          </p:cNvSpPr>
          <p:nvPr/>
        </p:nvSpPr>
        <p:spPr bwMode="auto">
          <a:xfrm>
            <a:off x="2932113" y="50768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Arial" charset="0"/>
              </a:rPr>
              <a:t>5</a:t>
            </a:r>
          </a:p>
        </p:txBody>
      </p:sp>
      <p:sp>
        <p:nvSpPr>
          <p:cNvPr id="4134" name="Text Box 39"/>
          <p:cNvSpPr txBox="1">
            <a:spLocks noChangeArrowheads="1"/>
          </p:cNvSpPr>
          <p:nvPr/>
        </p:nvSpPr>
        <p:spPr bwMode="auto">
          <a:xfrm>
            <a:off x="3881438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6</a:t>
            </a:r>
          </a:p>
        </p:txBody>
      </p:sp>
      <p:sp>
        <p:nvSpPr>
          <p:cNvPr id="4135" name="Text Box 40"/>
          <p:cNvSpPr txBox="1">
            <a:spLocks noChangeArrowheads="1"/>
          </p:cNvSpPr>
          <p:nvPr/>
        </p:nvSpPr>
        <p:spPr bwMode="auto">
          <a:xfrm>
            <a:off x="5761038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8</a:t>
            </a:r>
          </a:p>
        </p:txBody>
      </p:sp>
      <p:sp>
        <p:nvSpPr>
          <p:cNvPr id="4136" name="Text Box 41"/>
          <p:cNvSpPr txBox="1">
            <a:spLocks noChangeArrowheads="1"/>
          </p:cNvSpPr>
          <p:nvPr/>
        </p:nvSpPr>
        <p:spPr bwMode="auto">
          <a:xfrm>
            <a:off x="4781550" y="50768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7</a:t>
            </a:r>
          </a:p>
        </p:txBody>
      </p:sp>
      <p:sp>
        <p:nvSpPr>
          <p:cNvPr id="4137" name="Text Box 42"/>
          <p:cNvSpPr txBox="1">
            <a:spLocks noChangeArrowheads="1"/>
          </p:cNvSpPr>
          <p:nvPr/>
        </p:nvSpPr>
        <p:spPr bwMode="auto">
          <a:xfrm>
            <a:off x="1008063" y="507682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3</a:t>
            </a:r>
          </a:p>
        </p:txBody>
      </p:sp>
      <p:sp>
        <p:nvSpPr>
          <p:cNvPr id="4138" name="Text Box 43"/>
          <p:cNvSpPr txBox="1">
            <a:spLocks noChangeArrowheads="1"/>
          </p:cNvSpPr>
          <p:nvPr/>
        </p:nvSpPr>
        <p:spPr bwMode="auto">
          <a:xfrm>
            <a:off x="6681788" y="503396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9</a:t>
            </a:r>
          </a:p>
        </p:txBody>
      </p:sp>
      <p:sp>
        <p:nvSpPr>
          <p:cNvPr id="4139" name="Line 44"/>
          <p:cNvSpPr>
            <a:spLocks noChangeShapeType="1"/>
          </p:cNvSpPr>
          <p:nvPr/>
        </p:nvSpPr>
        <p:spPr bwMode="auto">
          <a:xfrm>
            <a:off x="7824788" y="4495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0" name="Rectangle 45"/>
          <p:cNvSpPr>
            <a:spLocks noChangeArrowheads="1"/>
          </p:cNvSpPr>
          <p:nvPr/>
        </p:nvSpPr>
        <p:spPr bwMode="auto">
          <a:xfrm rot="-2568383">
            <a:off x="7543800" y="5014913"/>
            <a:ext cx="533400" cy="552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1" name="Text Box 46"/>
          <p:cNvSpPr txBox="1">
            <a:spLocks noChangeArrowheads="1"/>
          </p:cNvSpPr>
          <p:nvPr/>
        </p:nvSpPr>
        <p:spPr bwMode="auto">
          <a:xfrm>
            <a:off x="7553325" y="503396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4478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1336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24860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28575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38957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10"/>
          <p:cNvSpPr>
            <a:spLocks noChangeArrowheads="1"/>
          </p:cNvSpPr>
          <p:nvPr/>
        </p:nvSpPr>
        <p:spPr bwMode="auto">
          <a:xfrm>
            <a:off x="42386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Rectangle 18"/>
          <p:cNvSpPr>
            <a:spLocks noChangeArrowheads="1"/>
          </p:cNvSpPr>
          <p:nvPr/>
        </p:nvSpPr>
        <p:spPr bwMode="auto">
          <a:xfrm>
            <a:off x="1447800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Rectangle 33"/>
          <p:cNvSpPr>
            <a:spLocks noChangeArrowheads="1"/>
          </p:cNvSpPr>
          <p:nvPr/>
        </p:nvSpPr>
        <p:spPr bwMode="auto">
          <a:xfrm>
            <a:off x="1800225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18002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Rectangle 48"/>
          <p:cNvSpPr>
            <a:spLocks noChangeArrowheads="1"/>
          </p:cNvSpPr>
          <p:nvPr/>
        </p:nvSpPr>
        <p:spPr bwMode="auto">
          <a:xfrm>
            <a:off x="213360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Rectangle 51"/>
          <p:cNvSpPr>
            <a:spLocks noChangeArrowheads="1"/>
          </p:cNvSpPr>
          <p:nvPr/>
        </p:nvSpPr>
        <p:spPr bwMode="auto">
          <a:xfrm>
            <a:off x="32099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Rectangle 52"/>
          <p:cNvSpPr>
            <a:spLocks noChangeArrowheads="1"/>
          </p:cNvSpPr>
          <p:nvPr/>
        </p:nvSpPr>
        <p:spPr bwMode="auto">
          <a:xfrm>
            <a:off x="354330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Rectangle 55"/>
          <p:cNvSpPr>
            <a:spLocks noChangeArrowheads="1"/>
          </p:cNvSpPr>
          <p:nvPr/>
        </p:nvSpPr>
        <p:spPr bwMode="auto">
          <a:xfrm>
            <a:off x="459105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Rectangle 119"/>
          <p:cNvSpPr>
            <a:spLocks noChangeArrowheads="1"/>
          </p:cNvSpPr>
          <p:nvPr/>
        </p:nvSpPr>
        <p:spPr bwMode="auto">
          <a:xfrm>
            <a:off x="24860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Rectangle 121"/>
          <p:cNvSpPr>
            <a:spLocks noChangeArrowheads="1"/>
          </p:cNvSpPr>
          <p:nvPr/>
        </p:nvSpPr>
        <p:spPr bwMode="auto">
          <a:xfrm>
            <a:off x="32099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Rectangle 123"/>
          <p:cNvSpPr>
            <a:spLocks noChangeArrowheads="1"/>
          </p:cNvSpPr>
          <p:nvPr/>
        </p:nvSpPr>
        <p:spPr bwMode="auto">
          <a:xfrm>
            <a:off x="38957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Rectangle 124"/>
          <p:cNvSpPr>
            <a:spLocks noChangeArrowheads="1"/>
          </p:cNvSpPr>
          <p:nvPr/>
        </p:nvSpPr>
        <p:spPr bwMode="auto">
          <a:xfrm>
            <a:off x="42386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9" name="Rectangle 125"/>
          <p:cNvSpPr>
            <a:spLocks noChangeArrowheads="1"/>
          </p:cNvSpPr>
          <p:nvPr/>
        </p:nvSpPr>
        <p:spPr bwMode="auto">
          <a:xfrm>
            <a:off x="4591050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0" name="Rectangle 126"/>
          <p:cNvSpPr>
            <a:spLocks noChangeArrowheads="1"/>
          </p:cNvSpPr>
          <p:nvPr/>
        </p:nvSpPr>
        <p:spPr bwMode="auto">
          <a:xfrm>
            <a:off x="49244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Rectangle 127"/>
          <p:cNvSpPr>
            <a:spLocks noChangeArrowheads="1"/>
          </p:cNvSpPr>
          <p:nvPr/>
        </p:nvSpPr>
        <p:spPr bwMode="auto">
          <a:xfrm>
            <a:off x="5276850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2" name="Rectangle 141"/>
          <p:cNvSpPr>
            <a:spLocks noChangeArrowheads="1"/>
          </p:cNvSpPr>
          <p:nvPr/>
        </p:nvSpPr>
        <p:spPr bwMode="auto">
          <a:xfrm>
            <a:off x="5276850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Rectangle 156"/>
          <p:cNvSpPr>
            <a:spLocks noChangeArrowheads="1"/>
          </p:cNvSpPr>
          <p:nvPr/>
        </p:nvSpPr>
        <p:spPr bwMode="auto">
          <a:xfrm>
            <a:off x="5648325" y="1903413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4" name="Rectangle 162"/>
          <p:cNvSpPr>
            <a:spLocks noChangeArrowheads="1"/>
          </p:cNvSpPr>
          <p:nvPr/>
        </p:nvSpPr>
        <p:spPr bwMode="auto">
          <a:xfrm>
            <a:off x="2857500" y="2132013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5" name="Rectangle 164"/>
          <p:cNvSpPr>
            <a:spLocks noChangeArrowheads="1"/>
          </p:cNvSpPr>
          <p:nvPr/>
        </p:nvSpPr>
        <p:spPr bwMode="auto">
          <a:xfrm>
            <a:off x="3543300" y="2132013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Rectangle 168"/>
          <p:cNvSpPr>
            <a:spLocks noChangeArrowheads="1"/>
          </p:cNvSpPr>
          <p:nvPr/>
        </p:nvSpPr>
        <p:spPr bwMode="auto">
          <a:xfrm>
            <a:off x="4924425" y="2132013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Rectangle 170"/>
          <p:cNvSpPr>
            <a:spLocks noChangeArrowheads="1"/>
          </p:cNvSpPr>
          <p:nvPr/>
        </p:nvSpPr>
        <p:spPr bwMode="auto">
          <a:xfrm>
            <a:off x="5648325" y="2132013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Text Box 172"/>
          <p:cNvSpPr txBox="1">
            <a:spLocks noChangeArrowheads="1"/>
          </p:cNvSpPr>
          <p:nvPr/>
        </p:nvSpPr>
        <p:spPr bwMode="auto">
          <a:xfrm>
            <a:off x="7162800" y="457200"/>
            <a:ext cx="1343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marker A</a:t>
            </a:r>
          </a:p>
        </p:txBody>
      </p:sp>
      <p:sp>
        <p:nvSpPr>
          <p:cNvPr id="5149" name="Rectangle 173"/>
          <p:cNvSpPr>
            <a:spLocks noChangeArrowheads="1"/>
          </p:cNvSpPr>
          <p:nvPr/>
        </p:nvSpPr>
        <p:spPr bwMode="auto">
          <a:xfrm>
            <a:off x="21478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0" name="Rectangle 174"/>
          <p:cNvSpPr>
            <a:spLocks noChangeArrowheads="1"/>
          </p:cNvSpPr>
          <p:nvPr/>
        </p:nvSpPr>
        <p:spPr bwMode="auto">
          <a:xfrm>
            <a:off x="25003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1" name="Rectangle 175"/>
          <p:cNvSpPr>
            <a:spLocks noChangeArrowheads="1"/>
          </p:cNvSpPr>
          <p:nvPr/>
        </p:nvSpPr>
        <p:spPr bwMode="auto">
          <a:xfrm>
            <a:off x="28717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2" name="Rectangle 176"/>
          <p:cNvSpPr>
            <a:spLocks noChangeArrowheads="1"/>
          </p:cNvSpPr>
          <p:nvPr/>
        </p:nvSpPr>
        <p:spPr bwMode="auto">
          <a:xfrm>
            <a:off x="39100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3" name="Rectangle 177"/>
          <p:cNvSpPr>
            <a:spLocks noChangeArrowheads="1"/>
          </p:cNvSpPr>
          <p:nvPr/>
        </p:nvSpPr>
        <p:spPr bwMode="auto">
          <a:xfrm>
            <a:off x="42529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4" name="Rectangle 178"/>
          <p:cNvSpPr>
            <a:spLocks noChangeArrowheads="1"/>
          </p:cNvSpPr>
          <p:nvPr/>
        </p:nvSpPr>
        <p:spPr bwMode="auto">
          <a:xfrm>
            <a:off x="14620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5" name="Rectangle 179"/>
          <p:cNvSpPr>
            <a:spLocks noChangeArrowheads="1"/>
          </p:cNvSpPr>
          <p:nvPr/>
        </p:nvSpPr>
        <p:spPr bwMode="auto">
          <a:xfrm>
            <a:off x="18145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6" name="Rectangle 180"/>
          <p:cNvSpPr>
            <a:spLocks noChangeArrowheads="1"/>
          </p:cNvSpPr>
          <p:nvPr/>
        </p:nvSpPr>
        <p:spPr bwMode="auto">
          <a:xfrm>
            <a:off x="32242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Rectangle 181"/>
          <p:cNvSpPr>
            <a:spLocks noChangeArrowheads="1"/>
          </p:cNvSpPr>
          <p:nvPr/>
        </p:nvSpPr>
        <p:spPr bwMode="auto">
          <a:xfrm>
            <a:off x="35575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8" name="Rectangle 182"/>
          <p:cNvSpPr>
            <a:spLocks noChangeArrowheads="1"/>
          </p:cNvSpPr>
          <p:nvPr/>
        </p:nvSpPr>
        <p:spPr bwMode="auto">
          <a:xfrm>
            <a:off x="46053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9" name="Rectangle 183"/>
          <p:cNvSpPr>
            <a:spLocks noChangeArrowheads="1"/>
          </p:cNvSpPr>
          <p:nvPr/>
        </p:nvSpPr>
        <p:spPr bwMode="auto">
          <a:xfrm>
            <a:off x="49387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Rectangle 184"/>
          <p:cNvSpPr>
            <a:spLocks noChangeArrowheads="1"/>
          </p:cNvSpPr>
          <p:nvPr/>
        </p:nvSpPr>
        <p:spPr bwMode="auto">
          <a:xfrm>
            <a:off x="52911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1" name="Rectangle 185"/>
          <p:cNvSpPr>
            <a:spLocks noChangeArrowheads="1"/>
          </p:cNvSpPr>
          <p:nvPr/>
        </p:nvSpPr>
        <p:spPr bwMode="auto">
          <a:xfrm>
            <a:off x="56626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2" name="Text Box 187"/>
          <p:cNvSpPr txBox="1">
            <a:spLocks noChangeArrowheads="1"/>
          </p:cNvSpPr>
          <p:nvPr/>
        </p:nvSpPr>
        <p:spPr bwMode="auto">
          <a:xfrm>
            <a:off x="17811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11</a:t>
            </a:r>
          </a:p>
        </p:txBody>
      </p:sp>
      <p:sp>
        <p:nvSpPr>
          <p:cNvPr id="5163" name="Text Box 188"/>
          <p:cNvSpPr txBox="1">
            <a:spLocks noChangeArrowheads="1"/>
          </p:cNvSpPr>
          <p:nvPr/>
        </p:nvSpPr>
        <p:spPr bwMode="auto">
          <a:xfrm>
            <a:off x="24971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3</a:t>
            </a:r>
          </a:p>
        </p:txBody>
      </p:sp>
      <p:sp>
        <p:nvSpPr>
          <p:cNvPr id="5164" name="Text Box 189"/>
          <p:cNvSpPr txBox="1">
            <a:spLocks noChangeArrowheads="1"/>
          </p:cNvSpPr>
          <p:nvPr/>
        </p:nvSpPr>
        <p:spPr bwMode="auto">
          <a:xfrm>
            <a:off x="285432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4</a:t>
            </a:r>
          </a:p>
        </p:txBody>
      </p:sp>
      <p:sp>
        <p:nvSpPr>
          <p:cNvPr id="5165" name="Text Box 190"/>
          <p:cNvSpPr txBox="1">
            <a:spLocks noChangeArrowheads="1"/>
          </p:cNvSpPr>
          <p:nvPr/>
        </p:nvSpPr>
        <p:spPr bwMode="auto">
          <a:xfrm>
            <a:off x="32019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5</a:t>
            </a:r>
          </a:p>
        </p:txBody>
      </p:sp>
      <p:sp>
        <p:nvSpPr>
          <p:cNvPr id="5166" name="Text Box 191"/>
          <p:cNvSpPr txBox="1">
            <a:spLocks noChangeArrowheads="1"/>
          </p:cNvSpPr>
          <p:nvPr/>
        </p:nvSpPr>
        <p:spPr bwMode="auto">
          <a:xfrm>
            <a:off x="35575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6</a:t>
            </a:r>
          </a:p>
        </p:txBody>
      </p:sp>
      <p:sp>
        <p:nvSpPr>
          <p:cNvPr id="5167" name="Text Box 192"/>
          <p:cNvSpPr txBox="1">
            <a:spLocks noChangeArrowheads="1"/>
          </p:cNvSpPr>
          <p:nvPr/>
        </p:nvSpPr>
        <p:spPr bwMode="auto">
          <a:xfrm>
            <a:off x="39195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7</a:t>
            </a:r>
          </a:p>
        </p:txBody>
      </p:sp>
      <p:sp>
        <p:nvSpPr>
          <p:cNvPr id="5168" name="Text Box 193"/>
          <p:cNvSpPr txBox="1">
            <a:spLocks noChangeArrowheads="1"/>
          </p:cNvSpPr>
          <p:nvPr/>
        </p:nvSpPr>
        <p:spPr bwMode="auto">
          <a:xfrm>
            <a:off x="42433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8</a:t>
            </a:r>
          </a:p>
        </p:txBody>
      </p:sp>
      <p:sp>
        <p:nvSpPr>
          <p:cNvPr id="5169" name="Text Box 194"/>
          <p:cNvSpPr txBox="1">
            <a:spLocks noChangeArrowheads="1"/>
          </p:cNvSpPr>
          <p:nvPr/>
        </p:nvSpPr>
        <p:spPr bwMode="auto">
          <a:xfrm>
            <a:off x="4614863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9</a:t>
            </a:r>
          </a:p>
        </p:txBody>
      </p:sp>
      <p:sp>
        <p:nvSpPr>
          <p:cNvPr id="5170" name="Text Box 195"/>
          <p:cNvSpPr txBox="1">
            <a:spLocks noChangeArrowheads="1"/>
          </p:cNvSpPr>
          <p:nvPr/>
        </p:nvSpPr>
        <p:spPr bwMode="auto">
          <a:xfrm>
            <a:off x="4953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2</a:t>
            </a:r>
          </a:p>
        </p:txBody>
      </p:sp>
      <p:sp>
        <p:nvSpPr>
          <p:cNvPr id="5171" name="Text Box 196"/>
          <p:cNvSpPr txBox="1">
            <a:spLocks noChangeArrowheads="1"/>
          </p:cNvSpPr>
          <p:nvPr/>
        </p:nvSpPr>
        <p:spPr bwMode="auto">
          <a:xfrm>
            <a:off x="2159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</a:t>
            </a:r>
          </a:p>
        </p:txBody>
      </p:sp>
      <p:sp>
        <p:nvSpPr>
          <p:cNvPr id="5172" name="Text Box 197"/>
          <p:cNvSpPr txBox="1">
            <a:spLocks noChangeArrowheads="1"/>
          </p:cNvSpPr>
          <p:nvPr/>
        </p:nvSpPr>
        <p:spPr bwMode="auto">
          <a:xfrm>
            <a:off x="1423988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10</a:t>
            </a:r>
          </a:p>
        </p:txBody>
      </p:sp>
      <p:sp>
        <p:nvSpPr>
          <p:cNvPr id="5173" name="Text Box 198"/>
          <p:cNvSpPr txBox="1">
            <a:spLocks noChangeArrowheads="1"/>
          </p:cNvSpPr>
          <p:nvPr/>
        </p:nvSpPr>
        <p:spPr bwMode="auto">
          <a:xfrm>
            <a:off x="5243513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12</a:t>
            </a:r>
          </a:p>
        </p:txBody>
      </p:sp>
      <p:sp>
        <p:nvSpPr>
          <p:cNvPr id="5174" name="Text Box 199"/>
          <p:cNvSpPr txBox="1">
            <a:spLocks noChangeArrowheads="1"/>
          </p:cNvSpPr>
          <p:nvPr/>
        </p:nvSpPr>
        <p:spPr bwMode="auto">
          <a:xfrm>
            <a:off x="56292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13</a:t>
            </a:r>
          </a:p>
        </p:txBody>
      </p:sp>
      <p:sp>
        <p:nvSpPr>
          <p:cNvPr id="5175" name="Text Box 200"/>
          <p:cNvSpPr txBox="1">
            <a:spLocks noChangeArrowheads="1"/>
          </p:cNvSpPr>
          <p:nvPr/>
        </p:nvSpPr>
        <p:spPr bwMode="auto">
          <a:xfrm>
            <a:off x="2841625" y="381000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famiglia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4478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1336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4860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8575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8957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42386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18002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18002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Rectangle 11"/>
          <p:cNvSpPr>
            <a:spLocks noChangeArrowheads="1"/>
          </p:cNvSpPr>
          <p:nvPr/>
        </p:nvSpPr>
        <p:spPr bwMode="auto">
          <a:xfrm>
            <a:off x="2133600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32099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Rectangle 13"/>
          <p:cNvSpPr>
            <a:spLocks noChangeArrowheads="1"/>
          </p:cNvSpPr>
          <p:nvPr/>
        </p:nvSpPr>
        <p:spPr bwMode="auto">
          <a:xfrm>
            <a:off x="3543300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Rectangle 14"/>
          <p:cNvSpPr>
            <a:spLocks noChangeArrowheads="1"/>
          </p:cNvSpPr>
          <p:nvPr/>
        </p:nvSpPr>
        <p:spPr bwMode="auto">
          <a:xfrm>
            <a:off x="4591050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Rectangle 15"/>
          <p:cNvSpPr>
            <a:spLocks noChangeArrowheads="1"/>
          </p:cNvSpPr>
          <p:nvPr/>
        </p:nvSpPr>
        <p:spPr bwMode="auto">
          <a:xfrm>
            <a:off x="24860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Rectangle 17"/>
          <p:cNvSpPr>
            <a:spLocks noChangeArrowheads="1"/>
          </p:cNvSpPr>
          <p:nvPr/>
        </p:nvSpPr>
        <p:spPr bwMode="auto">
          <a:xfrm>
            <a:off x="38957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42386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1" name="Rectangle 20"/>
          <p:cNvSpPr>
            <a:spLocks noChangeArrowheads="1"/>
          </p:cNvSpPr>
          <p:nvPr/>
        </p:nvSpPr>
        <p:spPr bwMode="auto">
          <a:xfrm>
            <a:off x="4924425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2" name="Rectangle 21"/>
          <p:cNvSpPr>
            <a:spLocks noChangeArrowheads="1"/>
          </p:cNvSpPr>
          <p:nvPr/>
        </p:nvSpPr>
        <p:spPr bwMode="auto">
          <a:xfrm>
            <a:off x="5276850" y="3430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3" name="Rectangle 22"/>
          <p:cNvSpPr>
            <a:spLocks noChangeArrowheads="1"/>
          </p:cNvSpPr>
          <p:nvPr/>
        </p:nvSpPr>
        <p:spPr bwMode="auto">
          <a:xfrm>
            <a:off x="5276850" y="2744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Rectangle 24"/>
          <p:cNvSpPr>
            <a:spLocks noChangeArrowheads="1"/>
          </p:cNvSpPr>
          <p:nvPr/>
        </p:nvSpPr>
        <p:spPr bwMode="auto">
          <a:xfrm>
            <a:off x="2857500" y="2744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Rectangle 25"/>
          <p:cNvSpPr>
            <a:spLocks noChangeArrowheads="1"/>
          </p:cNvSpPr>
          <p:nvPr/>
        </p:nvSpPr>
        <p:spPr bwMode="auto">
          <a:xfrm>
            <a:off x="3543300" y="2744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Rectangle 26"/>
          <p:cNvSpPr>
            <a:spLocks noChangeArrowheads="1"/>
          </p:cNvSpPr>
          <p:nvPr/>
        </p:nvSpPr>
        <p:spPr bwMode="auto">
          <a:xfrm>
            <a:off x="4924425" y="2744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7" name="Rectangle 27"/>
          <p:cNvSpPr>
            <a:spLocks noChangeArrowheads="1"/>
          </p:cNvSpPr>
          <p:nvPr/>
        </p:nvSpPr>
        <p:spPr bwMode="auto">
          <a:xfrm>
            <a:off x="5648325" y="2744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Text Box 28"/>
          <p:cNvSpPr txBox="1">
            <a:spLocks noChangeArrowheads="1"/>
          </p:cNvSpPr>
          <p:nvPr/>
        </p:nvSpPr>
        <p:spPr bwMode="auto">
          <a:xfrm>
            <a:off x="7162800" y="457200"/>
            <a:ext cx="1325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marker B</a:t>
            </a:r>
          </a:p>
        </p:txBody>
      </p:sp>
      <p:sp>
        <p:nvSpPr>
          <p:cNvPr id="6169" name="Rectangle 29"/>
          <p:cNvSpPr>
            <a:spLocks noChangeArrowheads="1"/>
          </p:cNvSpPr>
          <p:nvPr/>
        </p:nvSpPr>
        <p:spPr bwMode="auto">
          <a:xfrm>
            <a:off x="21478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0" name="Rectangle 30"/>
          <p:cNvSpPr>
            <a:spLocks noChangeArrowheads="1"/>
          </p:cNvSpPr>
          <p:nvPr/>
        </p:nvSpPr>
        <p:spPr bwMode="auto">
          <a:xfrm>
            <a:off x="25003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1" name="Rectangle 31"/>
          <p:cNvSpPr>
            <a:spLocks noChangeArrowheads="1"/>
          </p:cNvSpPr>
          <p:nvPr/>
        </p:nvSpPr>
        <p:spPr bwMode="auto">
          <a:xfrm>
            <a:off x="28717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2" name="Rectangle 32"/>
          <p:cNvSpPr>
            <a:spLocks noChangeArrowheads="1"/>
          </p:cNvSpPr>
          <p:nvPr/>
        </p:nvSpPr>
        <p:spPr bwMode="auto">
          <a:xfrm>
            <a:off x="39100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3" name="Rectangle 33"/>
          <p:cNvSpPr>
            <a:spLocks noChangeArrowheads="1"/>
          </p:cNvSpPr>
          <p:nvPr/>
        </p:nvSpPr>
        <p:spPr bwMode="auto">
          <a:xfrm>
            <a:off x="42529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4" name="Rectangle 34"/>
          <p:cNvSpPr>
            <a:spLocks noChangeArrowheads="1"/>
          </p:cNvSpPr>
          <p:nvPr/>
        </p:nvSpPr>
        <p:spPr bwMode="auto">
          <a:xfrm>
            <a:off x="14620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Rectangle 35"/>
          <p:cNvSpPr>
            <a:spLocks noChangeArrowheads="1"/>
          </p:cNvSpPr>
          <p:nvPr/>
        </p:nvSpPr>
        <p:spPr bwMode="auto">
          <a:xfrm>
            <a:off x="18145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6" name="Rectangle 36"/>
          <p:cNvSpPr>
            <a:spLocks noChangeArrowheads="1"/>
          </p:cNvSpPr>
          <p:nvPr/>
        </p:nvSpPr>
        <p:spPr bwMode="auto">
          <a:xfrm>
            <a:off x="32242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7" name="Rectangle 37"/>
          <p:cNvSpPr>
            <a:spLocks noChangeArrowheads="1"/>
          </p:cNvSpPr>
          <p:nvPr/>
        </p:nvSpPr>
        <p:spPr bwMode="auto">
          <a:xfrm>
            <a:off x="35575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8" name="Rectangle 38"/>
          <p:cNvSpPr>
            <a:spLocks noChangeArrowheads="1"/>
          </p:cNvSpPr>
          <p:nvPr/>
        </p:nvSpPr>
        <p:spPr bwMode="auto">
          <a:xfrm>
            <a:off x="46053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9" name="Rectangle 39"/>
          <p:cNvSpPr>
            <a:spLocks noChangeArrowheads="1"/>
          </p:cNvSpPr>
          <p:nvPr/>
        </p:nvSpPr>
        <p:spPr bwMode="auto">
          <a:xfrm>
            <a:off x="49387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80" name="Rectangle 40"/>
          <p:cNvSpPr>
            <a:spLocks noChangeArrowheads="1"/>
          </p:cNvSpPr>
          <p:nvPr/>
        </p:nvSpPr>
        <p:spPr bwMode="auto">
          <a:xfrm>
            <a:off x="52911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81" name="Rectangle 41"/>
          <p:cNvSpPr>
            <a:spLocks noChangeArrowheads="1"/>
          </p:cNvSpPr>
          <p:nvPr/>
        </p:nvSpPr>
        <p:spPr bwMode="auto">
          <a:xfrm>
            <a:off x="56626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82" name="Text Box 43"/>
          <p:cNvSpPr txBox="1">
            <a:spLocks noChangeArrowheads="1"/>
          </p:cNvSpPr>
          <p:nvPr/>
        </p:nvSpPr>
        <p:spPr bwMode="auto">
          <a:xfrm>
            <a:off x="17811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11</a:t>
            </a:r>
          </a:p>
        </p:txBody>
      </p:sp>
      <p:sp>
        <p:nvSpPr>
          <p:cNvPr id="6183" name="Text Box 44"/>
          <p:cNvSpPr txBox="1">
            <a:spLocks noChangeArrowheads="1"/>
          </p:cNvSpPr>
          <p:nvPr/>
        </p:nvSpPr>
        <p:spPr bwMode="auto">
          <a:xfrm>
            <a:off x="24971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3</a:t>
            </a:r>
          </a:p>
        </p:txBody>
      </p:sp>
      <p:sp>
        <p:nvSpPr>
          <p:cNvPr id="6184" name="Text Box 45"/>
          <p:cNvSpPr txBox="1">
            <a:spLocks noChangeArrowheads="1"/>
          </p:cNvSpPr>
          <p:nvPr/>
        </p:nvSpPr>
        <p:spPr bwMode="auto">
          <a:xfrm>
            <a:off x="285432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4</a:t>
            </a:r>
          </a:p>
        </p:txBody>
      </p:sp>
      <p:sp>
        <p:nvSpPr>
          <p:cNvPr id="6185" name="Text Box 46"/>
          <p:cNvSpPr txBox="1">
            <a:spLocks noChangeArrowheads="1"/>
          </p:cNvSpPr>
          <p:nvPr/>
        </p:nvSpPr>
        <p:spPr bwMode="auto">
          <a:xfrm>
            <a:off x="32019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5</a:t>
            </a:r>
          </a:p>
        </p:txBody>
      </p:sp>
      <p:sp>
        <p:nvSpPr>
          <p:cNvPr id="6186" name="Text Box 47"/>
          <p:cNvSpPr txBox="1">
            <a:spLocks noChangeArrowheads="1"/>
          </p:cNvSpPr>
          <p:nvPr/>
        </p:nvSpPr>
        <p:spPr bwMode="auto">
          <a:xfrm>
            <a:off x="35575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6</a:t>
            </a:r>
          </a:p>
        </p:txBody>
      </p:sp>
      <p:sp>
        <p:nvSpPr>
          <p:cNvPr id="6187" name="Text Box 48"/>
          <p:cNvSpPr txBox="1">
            <a:spLocks noChangeArrowheads="1"/>
          </p:cNvSpPr>
          <p:nvPr/>
        </p:nvSpPr>
        <p:spPr bwMode="auto">
          <a:xfrm>
            <a:off x="39195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7</a:t>
            </a:r>
          </a:p>
        </p:txBody>
      </p:sp>
      <p:sp>
        <p:nvSpPr>
          <p:cNvPr id="6188" name="Text Box 49"/>
          <p:cNvSpPr txBox="1">
            <a:spLocks noChangeArrowheads="1"/>
          </p:cNvSpPr>
          <p:nvPr/>
        </p:nvSpPr>
        <p:spPr bwMode="auto">
          <a:xfrm>
            <a:off x="42433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8</a:t>
            </a:r>
          </a:p>
        </p:txBody>
      </p:sp>
      <p:sp>
        <p:nvSpPr>
          <p:cNvPr id="6189" name="Text Box 50"/>
          <p:cNvSpPr txBox="1">
            <a:spLocks noChangeArrowheads="1"/>
          </p:cNvSpPr>
          <p:nvPr/>
        </p:nvSpPr>
        <p:spPr bwMode="auto">
          <a:xfrm>
            <a:off x="4614863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9</a:t>
            </a:r>
          </a:p>
        </p:txBody>
      </p:sp>
      <p:sp>
        <p:nvSpPr>
          <p:cNvPr id="6190" name="Text Box 51"/>
          <p:cNvSpPr txBox="1">
            <a:spLocks noChangeArrowheads="1"/>
          </p:cNvSpPr>
          <p:nvPr/>
        </p:nvSpPr>
        <p:spPr bwMode="auto">
          <a:xfrm>
            <a:off x="4953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2</a:t>
            </a:r>
          </a:p>
        </p:txBody>
      </p:sp>
      <p:sp>
        <p:nvSpPr>
          <p:cNvPr id="6191" name="Text Box 52"/>
          <p:cNvSpPr txBox="1">
            <a:spLocks noChangeArrowheads="1"/>
          </p:cNvSpPr>
          <p:nvPr/>
        </p:nvSpPr>
        <p:spPr bwMode="auto">
          <a:xfrm>
            <a:off x="2159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</a:t>
            </a:r>
          </a:p>
        </p:txBody>
      </p:sp>
      <p:sp>
        <p:nvSpPr>
          <p:cNvPr id="6192" name="Text Box 53"/>
          <p:cNvSpPr txBox="1">
            <a:spLocks noChangeArrowheads="1"/>
          </p:cNvSpPr>
          <p:nvPr/>
        </p:nvSpPr>
        <p:spPr bwMode="auto">
          <a:xfrm>
            <a:off x="1423988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10</a:t>
            </a:r>
          </a:p>
        </p:txBody>
      </p:sp>
      <p:sp>
        <p:nvSpPr>
          <p:cNvPr id="6193" name="Text Box 54"/>
          <p:cNvSpPr txBox="1">
            <a:spLocks noChangeArrowheads="1"/>
          </p:cNvSpPr>
          <p:nvPr/>
        </p:nvSpPr>
        <p:spPr bwMode="auto">
          <a:xfrm>
            <a:off x="5243513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12</a:t>
            </a:r>
          </a:p>
        </p:txBody>
      </p:sp>
      <p:sp>
        <p:nvSpPr>
          <p:cNvPr id="6194" name="Text Box 55"/>
          <p:cNvSpPr txBox="1">
            <a:spLocks noChangeArrowheads="1"/>
          </p:cNvSpPr>
          <p:nvPr/>
        </p:nvSpPr>
        <p:spPr bwMode="auto">
          <a:xfrm>
            <a:off x="56292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13</a:t>
            </a:r>
          </a:p>
        </p:txBody>
      </p:sp>
      <p:sp>
        <p:nvSpPr>
          <p:cNvPr id="6195" name="Text Box 56"/>
          <p:cNvSpPr txBox="1">
            <a:spLocks noChangeArrowheads="1"/>
          </p:cNvSpPr>
          <p:nvPr/>
        </p:nvSpPr>
        <p:spPr bwMode="auto">
          <a:xfrm>
            <a:off x="2841625" y="381000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famiglia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4780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133600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860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857500" y="32766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8957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42386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447800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800225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800225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2133600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2099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5433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459105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2486025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209925" y="25923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3895725" y="25923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4238625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4591050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49244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5276850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Rectangle 23"/>
          <p:cNvSpPr>
            <a:spLocks noChangeArrowheads="1"/>
          </p:cNvSpPr>
          <p:nvPr/>
        </p:nvSpPr>
        <p:spPr bwMode="auto">
          <a:xfrm>
            <a:off x="56483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Rectangle 24"/>
          <p:cNvSpPr>
            <a:spLocks noChangeArrowheads="1"/>
          </p:cNvSpPr>
          <p:nvPr/>
        </p:nvSpPr>
        <p:spPr bwMode="auto">
          <a:xfrm>
            <a:off x="2857500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Rectangle 25"/>
          <p:cNvSpPr>
            <a:spLocks noChangeArrowheads="1"/>
          </p:cNvSpPr>
          <p:nvPr/>
        </p:nvSpPr>
        <p:spPr bwMode="auto">
          <a:xfrm>
            <a:off x="3543300" y="25923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Rectangle 26"/>
          <p:cNvSpPr>
            <a:spLocks noChangeArrowheads="1"/>
          </p:cNvSpPr>
          <p:nvPr/>
        </p:nvSpPr>
        <p:spPr bwMode="auto">
          <a:xfrm>
            <a:off x="49244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Rectangle 27"/>
          <p:cNvSpPr>
            <a:spLocks noChangeArrowheads="1"/>
          </p:cNvSpPr>
          <p:nvPr/>
        </p:nvSpPr>
        <p:spPr bwMode="auto">
          <a:xfrm>
            <a:off x="56483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Text Box 28"/>
          <p:cNvSpPr txBox="1">
            <a:spLocks noChangeArrowheads="1"/>
          </p:cNvSpPr>
          <p:nvPr/>
        </p:nvSpPr>
        <p:spPr bwMode="auto">
          <a:xfrm>
            <a:off x="7162800" y="457200"/>
            <a:ext cx="1325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marker C</a:t>
            </a:r>
          </a:p>
        </p:txBody>
      </p:sp>
      <p:sp>
        <p:nvSpPr>
          <p:cNvPr id="7196" name="Rectangle 29"/>
          <p:cNvSpPr>
            <a:spLocks noChangeArrowheads="1"/>
          </p:cNvSpPr>
          <p:nvPr/>
        </p:nvSpPr>
        <p:spPr bwMode="auto">
          <a:xfrm>
            <a:off x="21478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7" name="Rectangle 30"/>
          <p:cNvSpPr>
            <a:spLocks noChangeArrowheads="1"/>
          </p:cNvSpPr>
          <p:nvPr/>
        </p:nvSpPr>
        <p:spPr bwMode="auto">
          <a:xfrm>
            <a:off x="25003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8" name="Rectangle 31"/>
          <p:cNvSpPr>
            <a:spLocks noChangeArrowheads="1"/>
          </p:cNvSpPr>
          <p:nvPr/>
        </p:nvSpPr>
        <p:spPr bwMode="auto">
          <a:xfrm>
            <a:off x="28717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9" name="Rectangle 32"/>
          <p:cNvSpPr>
            <a:spLocks noChangeArrowheads="1"/>
          </p:cNvSpPr>
          <p:nvPr/>
        </p:nvSpPr>
        <p:spPr bwMode="auto">
          <a:xfrm>
            <a:off x="39100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0" name="Rectangle 33"/>
          <p:cNvSpPr>
            <a:spLocks noChangeArrowheads="1"/>
          </p:cNvSpPr>
          <p:nvPr/>
        </p:nvSpPr>
        <p:spPr bwMode="auto">
          <a:xfrm>
            <a:off x="42529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1" name="Rectangle 34"/>
          <p:cNvSpPr>
            <a:spLocks noChangeArrowheads="1"/>
          </p:cNvSpPr>
          <p:nvPr/>
        </p:nvSpPr>
        <p:spPr bwMode="auto">
          <a:xfrm>
            <a:off x="14620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2" name="Rectangle 35"/>
          <p:cNvSpPr>
            <a:spLocks noChangeArrowheads="1"/>
          </p:cNvSpPr>
          <p:nvPr/>
        </p:nvSpPr>
        <p:spPr bwMode="auto">
          <a:xfrm>
            <a:off x="18145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3" name="Rectangle 36"/>
          <p:cNvSpPr>
            <a:spLocks noChangeArrowheads="1"/>
          </p:cNvSpPr>
          <p:nvPr/>
        </p:nvSpPr>
        <p:spPr bwMode="auto">
          <a:xfrm>
            <a:off x="32242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4" name="Rectangle 37"/>
          <p:cNvSpPr>
            <a:spLocks noChangeArrowheads="1"/>
          </p:cNvSpPr>
          <p:nvPr/>
        </p:nvSpPr>
        <p:spPr bwMode="auto">
          <a:xfrm>
            <a:off x="35575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5" name="Rectangle 38"/>
          <p:cNvSpPr>
            <a:spLocks noChangeArrowheads="1"/>
          </p:cNvSpPr>
          <p:nvPr/>
        </p:nvSpPr>
        <p:spPr bwMode="auto">
          <a:xfrm>
            <a:off x="46053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6" name="Rectangle 39"/>
          <p:cNvSpPr>
            <a:spLocks noChangeArrowheads="1"/>
          </p:cNvSpPr>
          <p:nvPr/>
        </p:nvSpPr>
        <p:spPr bwMode="auto">
          <a:xfrm>
            <a:off x="49387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7" name="Rectangle 40"/>
          <p:cNvSpPr>
            <a:spLocks noChangeArrowheads="1"/>
          </p:cNvSpPr>
          <p:nvPr/>
        </p:nvSpPr>
        <p:spPr bwMode="auto">
          <a:xfrm>
            <a:off x="52911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8" name="Rectangle 41"/>
          <p:cNvSpPr>
            <a:spLocks noChangeArrowheads="1"/>
          </p:cNvSpPr>
          <p:nvPr/>
        </p:nvSpPr>
        <p:spPr bwMode="auto">
          <a:xfrm>
            <a:off x="56626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09" name="Text Box 43"/>
          <p:cNvSpPr txBox="1">
            <a:spLocks noChangeArrowheads="1"/>
          </p:cNvSpPr>
          <p:nvPr/>
        </p:nvSpPr>
        <p:spPr bwMode="auto">
          <a:xfrm>
            <a:off x="17811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11</a:t>
            </a:r>
          </a:p>
        </p:txBody>
      </p:sp>
      <p:sp>
        <p:nvSpPr>
          <p:cNvPr id="7210" name="Text Box 44"/>
          <p:cNvSpPr txBox="1">
            <a:spLocks noChangeArrowheads="1"/>
          </p:cNvSpPr>
          <p:nvPr/>
        </p:nvSpPr>
        <p:spPr bwMode="auto">
          <a:xfrm>
            <a:off x="24971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3</a:t>
            </a:r>
          </a:p>
        </p:txBody>
      </p:sp>
      <p:sp>
        <p:nvSpPr>
          <p:cNvPr id="7211" name="Text Box 45"/>
          <p:cNvSpPr txBox="1">
            <a:spLocks noChangeArrowheads="1"/>
          </p:cNvSpPr>
          <p:nvPr/>
        </p:nvSpPr>
        <p:spPr bwMode="auto">
          <a:xfrm>
            <a:off x="285432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4</a:t>
            </a:r>
          </a:p>
        </p:txBody>
      </p:sp>
      <p:sp>
        <p:nvSpPr>
          <p:cNvPr id="7212" name="Text Box 46"/>
          <p:cNvSpPr txBox="1">
            <a:spLocks noChangeArrowheads="1"/>
          </p:cNvSpPr>
          <p:nvPr/>
        </p:nvSpPr>
        <p:spPr bwMode="auto">
          <a:xfrm>
            <a:off x="32019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5</a:t>
            </a:r>
          </a:p>
        </p:txBody>
      </p:sp>
      <p:sp>
        <p:nvSpPr>
          <p:cNvPr id="7213" name="Text Box 47"/>
          <p:cNvSpPr txBox="1">
            <a:spLocks noChangeArrowheads="1"/>
          </p:cNvSpPr>
          <p:nvPr/>
        </p:nvSpPr>
        <p:spPr bwMode="auto">
          <a:xfrm>
            <a:off x="35575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6</a:t>
            </a:r>
          </a:p>
        </p:txBody>
      </p:sp>
      <p:sp>
        <p:nvSpPr>
          <p:cNvPr id="7214" name="Text Box 48"/>
          <p:cNvSpPr txBox="1">
            <a:spLocks noChangeArrowheads="1"/>
          </p:cNvSpPr>
          <p:nvPr/>
        </p:nvSpPr>
        <p:spPr bwMode="auto">
          <a:xfrm>
            <a:off x="39195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7</a:t>
            </a:r>
          </a:p>
        </p:txBody>
      </p:sp>
      <p:sp>
        <p:nvSpPr>
          <p:cNvPr id="7215" name="Text Box 49"/>
          <p:cNvSpPr txBox="1">
            <a:spLocks noChangeArrowheads="1"/>
          </p:cNvSpPr>
          <p:nvPr/>
        </p:nvSpPr>
        <p:spPr bwMode="auto">
          <a:xfrm>
            <a:off x="42433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8</a:t>
            </a:r>
          </a:p>
        </p:txBody>
      </p:sp>
      <p:sp>
        <p:nvSpPr>
          <p:cNvPr id="7216" name="Text Box 50"/>
          <p:cNvSpPr txBox="1">
            <a:spLocks noChangeArrowheads="1"/>
          </p:cNvSpPr>
          <p:nvPr/>
        </p:nvSpPr>
        <p:spPr bwMode="auto">
          <a:xfrm>
            <a:off x="4614863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9</a:t>
            </a:r>
          </a:p>
        </p:txBody>
      </p:sp>
      <p:sp>
        <p:nvSpPr>
          <p:cNvPr id="7217" name="Text Box 51"/>
          <p:cNvSpPr txBox="1">
            <a:spLocks noChangeArrowheads="1"/>
          </p:cNvSpPr>
          <p:nvPr/>
        </p:nvSpPr>
        <p:spPr bwMode="auto">
          <a:xfrm>
            <a:off x="4953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2</a:t>
            </a:r>
          </a:p>
        </p:txBody>
      </p:sp>
      <p:sp>
        <p:nvSpPr>
          <p:cNvPr id="7218" name="Text Box 52"/>
          <p:cNvSpPr txBox="1">
            <a:spLocks noChangeArrowheads="1"/>
          </p:cNvSpPr>
          <p:nvPr/>
        </p:nvSpPr>
        <p:spPr bwMode="auto">
          <a:xfrm>
            <a:off x="2159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</a:t>
            </a:r>
          </a:p>
        </p:txBody>
      </p:sp>
      <p:sp>
        <p:nvSpPr>
          <p:cNvPr id="7219" name="Text Box 53"/>
          <p:cNvSpPr txBox="1">
            <a:spLocks noChangeArrowheads="1"/>
          </p:cNvSpPr>
          <p:nvPr/>
        </p:nvSpPr>
        <p:spPr bwMode="auto">
          <a:xfrm>
            <a:off x="1423988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10</a:t>
            </a:r>
          </a:p>
        </p:txBody>
      </p:sp>
      <p:sp>
        <p:nvSpPr>
          <p:cNvPr id="7220" name="Text Box 54"/>
          <p:cNvSpPr txBox="1">
            <a:spLocks noChangeArrowheads="1"/>
          </p:cNvSpPr>
          <p:nvPr/>
        </p:nvSpPr>
        <p:spPr bwMode="auto">
          <a:xfrm>
            <a:off x="5243513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12</a:t>
            </a:r>
          </a:p>
        </p:txBody>
      </p:sp>
      <p:sp>
        <p:nvSpPr>
          <p:cNvPr id="7221" name="Text Box 55"/>
          <p:cNvSpPr txBox="1">
            <a:spLocks noChangeArrowheads="1"/>
          </p:cNvSpPr>
          <p:nvPr/>
        </p:nvSpPr>
        <p:spPr bwMode="auto">
          <a:xfrm>
            <a:off x="56292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13</a:t>
            </a:r>
          </a:p>
        </p:txBody>
      </p:sp>
      <p:sp>
        <p:nvSpPr>
          <p:cNvPr id="7222" name="Text Box 56"/>
          <p:cNvSpPr txBox="1">
            <a:spLocks noChangeArrowheads="1"/>
          </p:cNvSpPr>
          <p:nvPr/>
        </p:nvSpPr>
        <p:spPr bwMode="auto">
          <a:xfrm>
            <a:off x="2841625" y="381000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famiglia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4478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133600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4860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857500" y="32766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895725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42386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447800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800225" y="25908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18002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21336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32099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3543300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591050" y="3505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24860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32099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3895725" y="2363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42386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4591050" y="32766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4924425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5276850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5648325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Rectangle 23"/>
          <p:cNvSpPr>
            <a:spLocks noChangeArrowheads="1"/>
          </p:cNvSpPr>
          <p:nvPr/>
        </p:nvSpPr>
        <p:spPr bwMode="auto">
          <a:xfrm>
            <a:off x="2857500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Rectangle 24"/>
          <p:cNvSpPr>
            <a:spLocks noChangeArrowheads="1"/>
          </p:cNvSpPr>
          <p:nvPr/>
        </p:nvSpPr>
        <p:spPr bwMode="auto">
          <a:xfrm>
            <a:off x="3543300" y="2362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4924425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56483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7162800" y="457200"/>
            <a:ext cx="1343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marker A</a:t>
            </a: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21478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25003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2" name="Rectangle 30"/>
          <p:cNvSpPr>
            <a:spLocks noChangeArrowheads="1"/>
          </p:cNvSpPr>
          <p:nvPr/>
        </p:nvSpPr>
        <p:spPr bwMode="auto">
          <a:xfrm>
            <a:off x="28717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39100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42529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5" name="Rectangle 33"/>
          <p:cNvSpPr>
            <a:spLocks noChangeArrowheads="1"/>
          </p:cNvSpPr>
          <p:nvPr/>
        </p:nvSpPr>
        <p:spPr bwMode="auto">
          <a:xfrm>
            <a:off x="14620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6" name="Rectangle 34"/>
          <p:cNvSpPr>
            <a:spLocks noChangeArrowheads="1"/>
          </p:cNvSpPr>
          <p:nvPr/>
        </p:nvSpPr>
        <p:spPr bwMode="auto">
          <a:xfrm>
            <a:off x="18145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32242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8" name="Rectangle 36"/>
          <p:cNvSpPr>
            <a:spLocks noChangeArrowheads="1"/>
          </p:cNvSpPr>
          <p:nvPr/>
        </p:nvSpPr>
        <p:spPr bwMode="auto">
          <a:xfrm>
            <a:off x="35575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9" name="Rectangle 37"/>
          <p:cNvSpPr>
            <a:spLocks noChangeArrowheads="1"/>
          </p:cNvSpPr>
          <p:nvPr/>
        </p:nvSpPr>
        <p:spPr bwMode="auto">
          <a:xfrm>
            <a:off x="46053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0" name="Rectangle 38"/>
          <p:cNvSpPr>
            <a:spLocks noChangeArrowheads="1"/>
          </p:cNvSpPr>
          <p:nvPr/>
        </p:nvSpPr>
        <p:spPr bwMode="auto">
          <a:xfrm>
            <a:off x="49387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1" name="Rectangle 39"/>
          <p:cNvSpPr>
            <a:spLocks noChangeArrowheads="1"/>
          </p:cNvSpPr>
          <p:nvPr/>
        </p:nvSpPr>
        <p:spPr bwMode="auto">
          <a:xfrm>
            <a:off x="52911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2" name="Rectangle 40"/>
          <p:cNvSpPr>
            <a:spLocks noChangeArrowheads="1"/>
          </p:cNvSpPr>
          <p:nvPr/>
        </p:nvSpPr>
        <p:spPr bwMode="auto">
          <a:xfrm>
            <a:off x="56626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Text Box 42"/>
          <p:cNvSpPr txBox="1">
            <a:spLocks noChangeArrowheads="1"/>
          </p:cNvSpPr>
          <p:nvPr/>
        </p:nvSpPr>
        <p:spPr bwMode="auto">
          <a:xfrm>
            <a:off x="17811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12</a:t>
            </a:r>
          </a:p>
        </p:txBody>
      </p:sp>
      <p:sp>
        <p:nvSpPr>
          <p:cNvPr id="8234" name="Text Box 43"/>
          <p:cNvSpPr txBox="1">
            <a:spLocks noChangeArrowheads="1"/>
          </p:cNvSpPr>
          <p:nvPr/>
        </p:nvSpPr>
        <p:spPr bwMode="auto">
          <a:xfrm>
            <a:off x="24971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3</a:t>
            </a:r>
          </a:p>
        </p:txBody>
      </p:sp>
      <p:sp>
        <p:nvSpPr>
          <p:cNvPr id="8235" name="Text Box 44"/>
          <p:cNvSpPr txBox="1">
            <a:spLocks noChangeArrowheads="1"/>
          </p:cNvSpPr>
          <p:nvPr/>
        </p:nvSpPr>
        <p:spPr bwMode="auto">
          <a:xfrm>
            <a:off x="285432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4</a:t>
            </a:r>
          </a:p>
        </p:txBody>
      </p:sp>
      <p:sp>
        <p:nvSpPr>
          <p:cNvPr id="8236" name="Text Box 45"/>
          <p:cNvSpPr txBox="1">
            <a:spLocks noChangeArrowheads="1"/>
          </p:cNvSpPr>
          <p:nvPr/>
        </p:nvSpPr>
        <p:spPr bwMode="auto">
          <a:xfrm>
            <a:off x="32019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5</a:t>
            </a:r>
          </a:p>
        </p:txBody>
      </p:sp>
      <p:sp>
        <p:nvSpPr>
          <p:cNvPr id="8237" name="Text Box 46"/>
          <p:cNvSpPr txBox="1">
            <a:spLocks noChangeArrowheads="1"/>
          </p:cNvSpPr>
          <p:nvPr/>
        </p:nvSpPr>
        <p:spPr bwMode="auto">
          <a:xfrm>
            <a:off x="35575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6</a:t>
            </a:r>
          </a:p>
        </p:txBody>
      </p:sp>
      <p:sp>
        <p:nvSpPr>
          <p:cNvPr id="8238" name="Text Box 47"/>
          <p:cNvSpPr txBox="1">
            <a:spLocks noChangeArrowheads="1"/>
          </p:cNvSpPr>
          <p:nvPr/>
        </p:nvSpPr>
        <p:spPr bwMode="auto">
          <a:xfrm>
            <a:off x="39195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7</a:t>
            </a:r>
          </a:p>
        </p:txBody>
      </p:sp>
      <p:sp>
        <p:nvSpPr>
          <p:cNvPr id="8239" name="Text Box 48"/>
          <p:cNvSpPr txBox="1">
            <a:spLocks noChangeArrowheads="1"/>
          </p:cNvSpPr>
          <p:nvPr/>
        </p:nvSpPr>
        <p:spPr bwMode="auto">
          <a:xfrm>
            <a:off x="42433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8</a:t>
            </a:r>
          </a:p>
        </p:txBody>
      </p:sp>
      <p:sp>
        <p:nvSpPr>
          <p:cNvPr id="8240" name="Text Box 49"/>
          <p:cNvSpPr txBox="1">
            <a:spLocks noChangeArrowheads="1"/>
          </p:cNvSpPr>
          <p:nvPr/>
        </p:nvSpPr>
        <p:spPr bwMode="auto">
          <a:xfrm>
            <a:off x="4614863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9</a:t>
            </a:r>
          </a:p>
        </p:txBody>
      </p:sp>
      <p:sp>
        <p:nvSpPr>
          <p:cNvPr id="8241" name="Text Box 50"/>
          <p:cNvSpPr txBox="1">
            <a:spLocks noChangeArrowheads="1"/>
          </p:cNvSpPr>
          <p:nvPr/>
        </p:nvSpPr>
        <p:spPr bwMode="auto">
          <a:xfrm>
            <a:off x="4881563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10</a:t>
            </a:r>
          </a:p>
        </p:txBody>
      </p:sp>
      <p:sp>
        <p:nvSpPr>
          <p:cNvPr id="8242" name="Text Box 51"/>
          <p:cNvSpPr txBox="1">
            <a:spLocks noChangeArrowheads="1"/>
          </p:cNvSpPr>
          <p:nvPr/>
        </p:nvSpPr>
        <p:spPr bwMode="auto">
          <a:xfrm>
            <a:off x="2159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</a:t>
            </a:r>
          </a:p>
        </p:txBody>
      </p:sp>
      <p:sp>
        <p:nvSpPr>
          <p:cNvPr id="8243" name="Text Box 52"/>
          <p:cNvSpPr txBox="1">
            <a:spLocks noChangeArrowheads="1"/>
          </p:cNvSpPr>
          <p:nvPr/>
        </p:nvSpPr>
        <p:spPr bwMode="auto">
          <a:xfrm>
            <a:off x="1423988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11</a:t>
            </a:r>
          </a:p>
        </p:txBody>
      </p:sp>
      <p:sp>
        <p:nvSpPr>
          <p:cNvPr id="8244" name="Text Box 53"/>
          <p:cNvSpPr txBox="1">
            <a:spLocks noChangeArrowheads="1"/>
          </p:cNvSpPr>
          <p:nvPr/>
        </p:nvSpPr>
        <p:spPr bwMode="auto">
          <a:xfrm>
            <a:off x="528637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2</a:t>
            </a:r>
          </a:p>
        </p:txBody>
      </p:sp>
      <p:sp>
        <p:nvSpPr>
          <p:cNvPr id="8245" name="Text Box 54"/>
          <p:cNvSpPr txBox="1">
            <a:spLocks noChangeArrowheads="1"/>
          </p:cNvSpPr>
          <p:nvPr/>
        </p:nvSpPr>
        <p:spPr bwMode="auto">
          <a:xfrm>
            <a:off x="56292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13</a:t>
            </a:r>
          </a:p>
        </p:txBody>
      </p:sp>
      <p:sp>
        <p:nvSpPr>
          <p:cNvPr id="8246" name="Text Box 55"/>
          <p:cNvSpPr txBox="1">
            <a:spLocks noChangeArrowheads="1"/>
          </p:cNvSpPr>
          <p:nvPr/>
        </p:nvSpPr>
        <p:spPr bwMode="auto">
          <a:xfrm>
            <a:off x="2841625" y="381000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famiglia 1418</a:t>
            </a:r>
          </a:p>
        </p:txBody>
      </p:sp>
      <p:sp>
        <p:nvSpPr>
          <p:cNvPr id="8247" name="Rectangle 56"/>
          <p:cNvSpPr>
            <a:spLocks noChangeArrowheads="1"/>
          </p:cNvSpPr>
          <p:nvPr/>
        </p:nvSpPr>
        <p:spPr bwMode="auto">
          <a:xfrm>
            <a:off x="5981700" y="25923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48" name="Rectangle 57"/>
          <p:cNvSpPr>
            <a:spLocks noChangeArrowheads="1"/>
          </p:cNvSpPr>
          <p:nvPr/>
        </p:nvSpPr>
        <p:spPr bwMode="auto">
          <a:xfrm>
            <a:off x="5981700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49" name="Rectangle 58"/>
          <p:cNvSpPr>
            <a:spLocks noChangeArrowheads="1"/>
          </p:cNvSpPr>
          <p:nvPr/>
        </p:nvSpPr>
        <p:spPr bwMode="auto">
          <a:xfrm>
            <a:off x="59959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50" name="Text Box 59"/>
          <p:cNvSpPr txBox="1">
            <a:spLocks noChangeArrowheads="1"/>
          </p:cNvSpPr>
          <p:nvPr/>
        </p:nvSpPr>
        <p:spPr bwMode="auto">
          <a:xfrm>
            <a:off x="5962650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14</a:t>
            </a:r>
          </a:p>
        </p:txBody>
      </p:sp>
      <p:sp>
        <p:nvSpPr>
          <p:cNvPr id="8251" name="Rectangle 60"/>
          <p:cNvSpPr>
            <a:spLocks noChangeArrowheads="1"/>
          </p:cNvSpPr>
          <p:nvPr/>
        </p:nvSpPr>
        <p:spPr bwMode="auto">
          <a:xfrm>
            <a:off x="5272088" y="28194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213360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24860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285750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3895725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42386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1447800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18002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18002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2133600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Rectangle 12"/>
          <p:cNvSpPr>
            <a:spLocks noChangeArrowheads="1"/>
          </p:cNvSpPr>
          <p:nvPr/>
        </p:nvSpPr>
        <p:spPr bwMode="auto">
          <a:xfrm>
            <a:off x="32099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Rectangle 13"/>
          <p:cNvSpPr>
            <a:spLocks noChangeArrowheads="1"/>
          </p:cNvSpPr>
          <p:nvPr/>
        </p:nvSpPr>
        <p:spPr bwMode="auto">
          <a:xfrm>
            <a:off x="3543300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Rectangle 14"/>
          <p:cNvSpPr>
            <a:spLocks noChangeArrowheads="1"/>
          </p:cNvSpPr>
          <p:nvPr/>
        </p:nvSpPr>
        <p:spPr bwMode="auto">
          <a:xfrm>
            <a:off x="4591050" y="35052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Rectangle 15"/>
          <p:cNvSpPr>
            <a:spLocks noChangeArrowheads="1"/>
          </p:cNvSpPr>
          <p:nvPr/>
        </p:nvSpPr>
        <p:spPr bwMode="auto">
          <a:xfrm>
            <a:off x="2486025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Rectangle 16"/>
          <p:cNvSpPr>
            <a:spLocks noChangeArrowheads="1"/>
          </p:cNvSpPr>
          <p:nvPr/>
        </p:nvSpPr>
        <p:spPr bwMode="auto">
          <a:xfrm>
            <a:off x="3209925" y="32766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Rectangle 17"/>
          <p:cNvSpPr>
            <a:spLocks noChangeArrowheads="1"/>
          </p:cNvSpPr>
          <p:nvPr/>
        </p:nvSpPr>
        <p:spPr bwMode="auto">
          <a:xfrm>
            <a:off x="38957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Rectangle 18"/>
          <p:cNvSpPr>
            <a:spLocks noChangeArrowheads="1"/>
          </p:cNvSpPr>
          <p:nvPr/>
        </p:nvSpPr>
        <p:spPr bwMode="auto">
          <a:xfrm>
            <a:off x="42386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Rectangle 19"/>
          <p:cNvSpPr>
            <a:spLocks noChangeArrowheads="1"/>
          </p:cNvSpPr>
          <p:nvPr/>
        </p:nvSpPr>
        <p:spPr bwMode="auto">
          <a:xfrm>
            <a:off x="4591050" y="3048000"/>
            <a:ext cx="257175" cy="746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Rectangle 20"/>
          <p:cNvSpPr>
            <a:spLocks noChangeArrowheads="1"/>
          </p:cNvSpPr>
          <p:nvPr/>
        </p:nvSpPr>
        <p:spPr bwMode="auto">
          <a:xfrm>
            <a:off x="49244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Rectangle 21"/>
          <p:cNvSpPr>
            <a:spLocks noChangeArrowheads="1"/>
          </p:cNvSpPr>
          <p:nvPr/>
        </p:nvSpPr>
        <p:spPr bwMode="auto">
          <a:xfrm>
            <a:off x="5276850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Rectangle 22"/>
          <p:cNvSpPr>
            <a:spLocks noChangeArrowheads="1"/>
          </p:cNvSpPr>
          <p:nvPr/>
        </p:nvSpPr>
        <p:spPr bwMode="auto">
          <a:xfrm>
            <a:off x="5648325" y="32781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Rectangle 24"/>
          <p:cNvSpPr>
            <a:spLocks noChangeArrowheads="1"/>
          </p:cNvSpPr>
          <p:nvPr/>
        </p:nvSpPr>
        <p:spPr bwMode="auto">
          <a:xfrm>
            <a:off x="3543300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Rectangle 25"/>
          <p:cNvSpPr>
            <a:spLocks noChangeArrowheads="1"/>
          </p:cNvSpPr>
          <p:nvPr/>
        </p:nvSpPr>
        <p:spPr bwMode="auto">
          <a:xfrm>
            <a:off x="4924425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Rectangle 26"/>
          <p:cNvSpPr>
            <a:spLocks noChangeArrowheads="1"/>
          </p:cNvSpPr>
          <p:nvPr/>
        </p:nvSpPr>
        <p:spPr bwMode="auto">
          <a:xfrm>
            <a:off x="5648325" y="35067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Text Box 27"/>
          <p:cNvSpPr txBox="1">
            <a:spLocks noChangeArrowheads="1"/>
          </p:cNvSpPr>
          <p:nvPr/>
        </p:nvSpPr>
        <p:spPr bwMode="auto">
          <a:xfrm>
            <a:off x="7162800" y="457200"/>
            <a:ext cx="1325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marker B</a:t>
            </a:r>
          </a:p>
        </p:txBody>
      </p:sp>
      <p:sp>
        <p:nvSpPr>
          <p:cNvPr id="9242" name="Rectangle 28"/>
          <p:cNvSpPr>
            <a:spLocks noChangeArrowheads="1"/>
          </p:cNvSpPr>
          <p:nvPr/>
        </p:nvSpPr>
        <p:spPr bwMode="auto">
          <a:xfrm>
            <a:off x="21478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Rectangle 29"/>
          <p:cNvSpPr>
            <a:spLocks noChangeArrowheads="1"/>
          </p:cNvSpPr>
          <p:nvPr/>
        </p:nvSpPr>
        <p:spPr bwMode="auto">
          <a:xfrm>
            <a:off x="25003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4" name="Rectangle 30"/>
          <p:cNvSpPr>
            <a:spLocks noChangeArrowheads="1"/>
          </p:cNvSpPr>
          <p:nvPr/>
        </p:nvSpPr>
        <p:spPr bwMode="auto">
          <a:xfrm>
            <a:off x="28717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Rectangle 31"/>
          <p:cNvSpPr>
            <a:spLocks noChangeArrowheads="1"/>
          </p:cNvSpPr>
          <p:nvPr/>
        </p:nvSpPr>
        <p:spPr bwMode="auto">
          <a:xfrm>
            <a:off x="39100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Rectangle 32"/>
          <p:cNvSpPr>
            <a:spLocks noChangeArrowheads="1"/>
          </p:cNvSpPr>
          <p:nvPr/>
        </p:nvSpPr>
        <p:spPr bwMode="auto">
          <a:xfrm>
            <a:off x="42529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7" name="Rectangle 33"/>
          <p:cNvSpPr>
            <a:spLocks noChangeArrowheads="1"/>
          </p:cNvSpPr>
          <p:nvPr/>
        </p:nvSpPr>
        <p:spPr bwMode="auto">
          <a:xfrm>
            <a:off x="14620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Rectangle 34"/>
          <p:cNvSpPr>
            <a:spLocks noChangeArrowheads="1"/>
          </p:cNvSpPr>
          <p:nvPr/>
        </p:nvSpPr>
        <p:spPr bwMode="auto">
          <a:xfrm>
            <a:off x="18145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9" name="Rectangle 35"/>
          <p:cNvSpPr>
            <a:spLocks noChangeArrowheads="1"/>
          </p:cNvSpPr>
          <p:nvPr/>
        </p:nvSpPr>
        <p:spPr bwMode="auto">
          <a:xfrm>
            <a:off x="32242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Rectangle 36"/>
          <p:cNvSpPr>
            <a:spLocks noChangeArrowheads="1"/>
          </p:cNvSpPr>
          <p:nvPr/>
        </p:nvSpPr>
        <p:spPr bwMode="auto">
          <a:xfrm>
            <a:off x="35575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1" name="Rectangle 37"/>
          <p:cNvSpPr>
            <a:spLocks noChangeArrowheads="1"/>
          </p:cNvSpPr>
          <p:nvPr/>
        </p:nvSpPr>
        <p:spPr bwMode="auto">
          <a:xfrm>
            <a:off x="46053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2" name="Rectangle 38"/>
          <p:cNvSpPr>
            <a:spLocks noChangeArrowheads="1"/>
          </p:cNvSpPr>
          <p:nvPr/>
        </p:nvSpPr>
        <p:spPr bwMode="auto">
          <a:xfrm>
            <a:off x="49387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3" name="Rectangle 39"/>
          <p:cNvSpPr>
            <a:spLocks noChangeArrowheads="1"/>
          </p:cNvSpPr>
          <p:nvPr/>
        </p:nvSpPr>
        <p:spPr bwMode="auto">
          <a:xfrm>
            <a:off x="529113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4" name="Rectangle 40"/>
          <p:cNvSpPr>
            <a:spLocks noChangeArrowheads="1"/>
          </p:cNvSpPr>
          <p:nvPr/>
        </p:nvSpPr>
        <p:spPr bwMode="auto">
          <a:xfrm>
            <a:off x="5662613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5" name="Text Box 42"/>
          <p:cNvSpPr txBox="1">
            <a:spLocks noChangeArrowheads="1"/>
          </p:cNvSpPr>
          <p:nvPr/>
        </p:nvSpPr>
        <p:spPr bwMode="auto">
          <a:xfrm>
            <a:off x="17811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12</a:t>
            </a:r>
          </a:p>
        </p:txBody>
      </p:sp>
      <p:sp>
        <p:nvSpPr>
          <p:cNvPr id="9256" name="Text Box 43"/>
          <p:cNvSpPr txBox="1">
            <a:spLocks noChangeArrowheads="1"/>
          </p:cNvSpPr>
          <p:nvPr/>
        </p:nvSpPr>
        <p:spPr bwMode="auto">
          <a:xfrm>
            <a:off x="24971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3</a:t>
            </a:r>
          </a:p>
        </p:txBody>
      </p:sp>
      <p:sp>
        <p:nvSpPr>
          <p:cNvPr id="9257" name="Text Box 44"/>
          <p:cNvSpPr txBox="1">
            <a:spLocks noChangeArrowheads="1"/>
          </p:cNvSpPr>
          <p:nvPr/>
        </p:nvSpPr>
        <p:spPr bwMode="auto">
          <a:xfrm>
            <a:off x="285432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4</a:t>
            </a:r>
          </a:p>
        </p:txBody>
      </p:sp>
      <p:sp>
        <p:nvSpPr>
          <p:cNvPr id="9258" name="Text Box 45"/>
          <p:cNvSpPr txBox="1">
            <a:spLocks noChangeArrowheads="1"/>
          </p:cNvSpPr>
          <p:nvPr/>
        </p:nvSpPr>
        <p:spPr bwMode="auto">
          <a:xfrm>
            <a:off x="32019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5</a:t>
            </a:r>
          </a:p>
        </p:txBody>
      </p:sp>
      <p:sp>
        <p:nvSpPr>
          <p:cNvPr id="9259" name="Text Box 46"/>
          <p:cNvSpPr txBox="1">
            <a:spLocks noChangeArrowheads="1"/>
          </p:cNvSpPr>
          <p:nvPr/>
        </p:nvSpPr>
        <p:spPr bwMode="auto">
          <a:xfrm>
            <a:off x="35575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6</a:t>
            </a:r>
          </a:p>
        </p:txBody>
      </p:sp>
      <p:sp>
        <p:nvSpPr>
          <p:cNvPr id="9260" name="Text Box 47"/>
          <p:cNvSpPr txBox="1">
            <a:spLocks noChangeArrowheads="1"/>
          </p:cNvSpPr>
          <p:nvPr/>
        </p:nvSpPr>
        <p:spPr bwMode="auto">
          <a:xfrm>
            <a:off x="391953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7</a:t>
            </a:r>
          </a:p>
        </p:txBody>
      </p:sp>
      <p:sp>
        <p:nvSpPr>
          <p:cNvPr id="9261" name="Text Box 48"/>
          <p:cNvSpPr txBox="1">
            <a:spLocks noChangeArrowheads="1"/>
          </p:cNvSpPr>
          <p:nvPr/>
        </p:nvSpPr>
        <p:spPr bwMode="auto">
          <a:xfrm>
            <a:off x="4243388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8</a:t>
            </a:r>
          </a:p>
        </p:txBody>
      </p:sp>
      <p:sp>
        <p:nvSpPr>
          <p:cNvPr id="9262" name="Text Box 49"/>
          <p:cNvSpPr txBox="1">
            <a:spLocks noChangeArrowheads="1"/>
          </p:cNvSpPr>
          <p:nvPr/>
        </p:nvSpPr>
        <p:spPr bwMode="auto">
          <a:xfrm>
            <a:off x="4614863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9</a:t>
            </a:r>
          </a:p>
        </p:txBody>
      </p:sp>
      <p:sp>
        <p:nvSpPr>
          <p:cNvPr id="9263" name="Text Box 50"/>
          <p:cNvSpPr txBox="1">
            <a:spLocks noChangeArrowheads="1"/>
          </p:cNvSpPr>
          <p:nvPr/>
        </p:nvSpPr>
        <p:spPr bwMode="auto">
          <a:xfrm>
            <a:off x="4881563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10</a:t>
            </a:r>
          </a:p>
        </p:txBody>
      </p:sp>
      <p:sp>
        <p:nvSpPr>
          <p:cNvPr id="9264" name="Text Box 51"/>
          <p:cNvSpPr txBox="1">
            <a:spLocks noChangeArrowheads="1"/>
          </p:cNvSpPr>
          <p:nvPr/>
        </p:nvSpPr>
        <p:spPr bwMode="auto">
          <a:xfrm>
            <a:off x="2159000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</a:t>
            </a:r>
          </a:p>
        </p:txBody>
      </p:sp>
      <p:sp>
        <p:nvSpPr>
          <p:cNvPr id="9265" name="Text Box 52"/>
          <p:cNvSpPr txBox="1">
            <a:spLocks noChangeArrowheads="1"/>
          </p:cNvSpPr>
          <p:nvPr/>
        </p:nvSpPr>
        <p:spPr bwMode="auto">
          <a:xfrm>
            <a:off x="1423988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11</a:t>
            </a:r>
          </a:p>
        </p:txBody>
      </p:sp>
      <p:sp>
        <p:nvSpPr>
          <p:cNvPr id="9266" name="Text Box 53"/>
          <p:cNvSpPr txBox="1">
            <a:spLocks noChangeArrowheads="1"/>
          </p:cNvSpPr>
          <p:nvPr/>
        </p:nvSpPr>
        <p:spPr bwMode="auto">
          <a:xfrm>
            <a:off x="5286375" y="1095375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2</a:t>
            </a:r>
          </a:p>
        </p:txBody>
      </p:sp>
      <p:sp>
        <p:nvSpPr>
          <p:cNvPr id="9267" name="Text Box 54"/>
          <p:cNvSpPr txBox="1">
            <a:spLocks noChangeArrowheads="1"/>
          </p:cNvSpPr>
          <p:nvPr/>
        </p:nvSpPr>
        <p:spPr bwMode="auto">
          <a:xfrm>
            <a:off x="5629275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13</a:t>
            </a:r>
          </a:p>
        </p:txBody>
      </p:sp>
      <p:sp>
        <p:nvSpPr>
          <p:cNvPr id="9268" name="Text Box 55"/>
          <p:cNvSpPr txBox="1">
            <a:spLocks noChangeArrowheads="1"/>
          </p:cNvSpPr>
          <p:nvPr/>
        </p:nvSpPr>
        <p:spPr bwMode="auto">
          <a:xfrm>
            <a:off x="2841625" y="381000"/>
            <a:ext cx="1882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famiglia 1418</a:t>
            </a:r>
          </a:p>
        </p:txBody>
      </p:sp>
      <p:sp>
        <p:nvSpPr>
          <p:cNvPr id="9269" name="Rectangle 56"/>
          <p:cNvSpPr>
            <a:spLocks noChangeArrowheads="1"/>
          </p:cNvSpPr>
          <p:nvPr/>
        </p:nvSpPr>
        <p:spPr bwMode="auto">
          <a:xfrm>
            <a:off x="5981700" y="28209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70" name="Rectangle 57"/>
          <p:cNvSpPr>
            <a:spLocks noChangeArrowheads="1"/>
          </p:cNvSpPr>
          <p:nvPr/>
        </p:nvSpPr>
        <p:spPr bwMode="auto">
          <a:xfrm>
            <a:off x="5981700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71" name="Rectangle 58"/>
          <p:cNvSpPr>
            <a:spLocks noChangeArrowheads="1"/>
          </p:cNvSpPr>
          <p:nvPr/>
        </p:nvSpPr>
        <p:spPr bwMode="auto">
          <a:xfrm>
            <a:off x="5995988" y="1373188"/>
            <a:ext cx="257175" cy="17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72" name="Text Box 59"/>
          <p:cNvSpPr txBox="1">
            <a:spLocks noChangeArrowheads="1"/>
          </p:cNvSpPr>
          <p:nvPr/>
        </p:nvSpPr>
        <p:spPr bwMode="auto">
          <a:xfrm>
            <a:off x="5962650" y="1095375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14</a:t>
            </a:r>
          </a:p>
        </p:txBody>
      </p:sp>
      <p:sp>
        <p:nvSpPr>
          <p:cNvPr id="9273" name="Rectangle 60"/>
          <p:cNvSpPr>
            <a:spLocks noChangeArrowheads="1"/>
          </p:cNvSpPr>
          <p:nvPr/>
        </p:nvSpPr>
        <p:spPr bwMode="auto">
          <a:xfrm>
            <a:off x="5272088" y="3049588"/>
            <a:ext cx="2571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8"/>
          <p:cNvSpPr txBox="1">
            <a:spLocks noChangeArrowheads="1"/>
          </p:cNvSpPr>
          <p:nvPr/>
        </p:nvSpPr>
        <p:spPr bwMode="auto">
          <a:xfrm>
            <a:off x="3492500" y="0"/>
            <a:ext cx="176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Arial" charset="0"/>
              </a:rPr>
              <a:t>Famiglia 12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362075" y="828675"/>
            <a:ext cx="6205538" cy="4094163"/>
            <a:chOff x="1362075" y="1492250"/>
            <a:chExt cx="6205538" cy="4094163"/>
          </a:xfrm>
        </p:grpSpPr>
        <p:sp>
          <p:nvSpPr>
            <p:cNvPr id="10250" name="Rectangle 3"/>
            <p:cNvSpPr>
              <a:spLocks noChangeArrowheads="1"/>
            </p:cNvSpPr>
            <p:nvPr/>
          </p:nvSpPr>
          <p:spPr bwMode="auto">
            <a:xfrm>
              <a:off x="2105025" y="1492250"/>
              <a:ext cx="59055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1" name="Oval 5"/>
            <p:cNvSpPr>
              <a:spLocks noChangeArrowheads="1"/>
            </p:cNvSpPr>
            <p:nvPr/>
          </p:nvSpPr>
          <p:spPr bwMode="auto">
            <a:xfrm>
              <a:off x="3394075" y="149225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Line 8"/>
            <p:cNvSpPr>
              <a:spLocks noChangeShapeType="1"/>
            </p:cNvSpPr>
            <p:nvPr/>
          </p:nvSpPr>
          <p:spPr bwMode="auto">
            <a:xfrm>
              <a:off x="2695575" y="1762125"/>
              <a:ext cx="68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Rectangle 11"/>
            <p:cNvSpPr>
              <a:spLocks noChangeArrowheads="1"/>
            </p:cNvSpPr>
            <p:nvPr/>
          </p:nvSpPr>
          <p:spPr bwMode="auto">
            <a:xfrm>
              <a:off x="5000625" y="1492250"/>
              <a:ext cx="59055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Oval 12"/>
            <p:cNvSpPr>
              <a:spLocks noChangeArrowheads="1"/>
            </p:cNvSpPr>
            <p:nvPr/>
          </p:nvSpPr>
          <p:spPr bwMode="auto">
            <a:xfrm>
              <a:off x="6289675" y="149225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Line 13"/>
            <p:cNvSpPr>
              <a:spLocks noChangeShapeType="1"/>
            </p:cNvSpPr>
            <p:nvPr/>
          </p:nvSpPr>
          <p:spPr bwMode="auto">
            <a:xfrm>
              <a:off x="5591175" y="1762125"/>
              <a:ext cx="68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Rectangle 15"/>
            <p:cNvSpPr>
              <a:spLocks noChangeArrowheads="1"/>
            </p:cNvSpPr>
            <p:nvPr/>
          </p:nvSpPr>
          <p:spPr bwMode="auto">
            <a:xfrm rot="-2568383">
              <a:off x="3276600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7" name="Oval 16"/>
            <p:cNvSpPr>
              <a:spLocks noChangeArrowheads="1"/>
            </p:cNvSpPr>
            <p:nvPr/>
          </p:nvSpPr>
          <p:spPr bwMode="auto">
            <a:xfrm>
              <a:off x="5705475" y="2984500"/>
              <a:ext cx="590550" cy="558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8" name="Line 20"/>
            <p:cNvSpPr>
              <a:spLocks noChangeShapeType="1"/>
            </p:cNvSpPr>
            <p:nvPr/>
          </p:nvSpPr>
          <p:spPr bwMode="auto">
            <a:xfrm>
              <a:off x="3076575" y="17526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9" name="Line 21"/>
            <p:cNvSpPr>
              <a:spLocks noChangeShapeType="1"/>
            </p:cNvSpPr>
            <p:nvPr/>
          </p:nvSpPr>
          <p:spPr bwMode="auto">
            <a:xfrm>
              <a:off x="5991225" y="17526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0" name="Line 23"/>
            <p:cNvSpPr>
              <a:spLocks noChangeShapeType="1"/>
            </p:cNvSpPr>
            <p:nvPr/>
          </p:nvSpPr>
          <p:spPr bwMode="auto">
            <a:xfrm>
              <a:off x="3276600" y="3252788"/>
              <a:ext cx="2438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1" name="Line 27"/>
            <p:cNvSpPr>
              <a:spLocks noChangeShapeType="1"/>
            </p:cNvSpPr>
            <p:nvPr/>
          </p:nvSpPr>
          <p:spPr bwMode="auto">
            <a:xfrm>
              <a:off x="7315200" y="44958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2" name="Line 29"/>
            <p:cNvSpPr>
              <a:spLocks noChangeShapeType="1"/>
            </p:cNvSpPr>
            <p:nvPr/>
          </p:nvSpPr>
          <p:spPr bwMode="auto">
            <a:xfrm>
              <a:off x="538480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3" name="Line 31"/>
            <p:cNvSpPr>
              <a:spLocks noChangeShapeType="1"/>
            </p:cNvSpPr>
            <p:nvPr/>
          </p:nvSpPr>
          <p:spPr bwMode="auto">
            <a:xfrm>
              <a:off x="355600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4" name="Line 33"/>
            <p:cNvSpPr>
              <a:spLocks noChangeShapeType="1"/>
            </p:cNvSpPr>
            <p:nvPr/>
          </p:nvSpPr>
          <p:spPr bwMode="auto">
            <a:xfrm>
              <a:off x="165417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5" name="Line 35"/>
            <p:cNvSpPr>
              <a:spLocks noChangeShapeType="1"/>
            </p:cNvSpPr>
            <p:nvPr/>
          </p:nvSpPr>
          <p:spPr bwMode="auto">
            <a:xfrm>
              <a:off x="449262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Line 39"/>
            <p:cNvSpPr>
              <a:spLocks noChangeShapeType="1"/>
            </p:cNvSpPr>
            <p:nvPr/>
          </p:nvSpPr>
          <p:spPr bwMode="auto">
            <a:xfrm>
              <a:off x="2600325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7" name="Line 41"/>
            <p:cNvSpPr>
              <a:spLocks noChangeShapeType="1"/>
            </p:cNvSpPr>
            <p:nvPr/>
          </p:nvSpPr>
          <p:spPr bwMode="auto">
            <a:xfrm>
              <a:off x="6369050" y="4467225"/>
              <a:ext cx="0" cy="485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8" name="Line 42"/>
            <p:cNvSpPr>
              <a:spLocks noChangeShapeType="1"/>
            </p:cNvSpPr>
            <p:nvPr/>
          </p:nvSpPr>
          <p:spPr bwMode="auto">
            <a:xfrm>
              <a:off x="4495800" y="3251200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9" name="Line 57"/>
            <p:cNvSpPr>
              <a:spLocks noChangeShapeType="1"/>
            </p:cNvSpPr>
            <p:nvPr/>
          </p:nvSpPr>
          <p:spPr bwMode="auto">
            <a:xfrm>
              <a:off x="1647825" y="4457700"/>
              <a:ext cx="5667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0" name="Rectangle 60"/>
            <p:cNvSpPr>
              <a:spLocks noChangeArrowheads="1"/>
            </p:cNvSpPr>
            <p:nvPr/>
          </p:nvSpPr>
          <p:spPr bwMode="auto">
            <a:xfrm>
              <a:off x="2743200" y="297180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1" name="Rectangle 62"/>
            <p:cNvSpPr>
              <a:spLocks noChangeArrowheads="1"/>
            </p:cNvSpPr>
            <p:nvPr/>
          </p:nvSpPr>
          <p:spPr bwMode="auto">
            <a:xfrm rot="-2568383">
              <a:off x="4224338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2" name="Rectangle 63"/>
            <p:cNvSpPr>
              <a:spLocks noChangeArrowheads="1"/>
            </p:cNvSpPr>
            <p:nvPr/>
          </p:nvSpPr>
          <p:spPr bwMode="auto">
            <a:xfrm rot="-2568383">
              <a:off x="6096000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3" name="Rectangle 64"/>
            <p:cNvSpPr>
              <a:spLocks noChangeArrowheads="1"/>
            </p:cNvSpPr>
            <p:nvPr/>
          </p:nvSpPr>
          <p:spPr bwMode="auto">
            <a:xfrm rot="-2568383">
              <a:off x="7034213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4" name="Rectangle 65"/>
            <p:cNvSpPr>
              <a:spLocks noChangeArrowheads="1"/>
            </p:cNvSpPr>
            <p:nvPr/>
          </p:nvSpPr>
          <p:spPr bwMode="auto">
            <a:xfrm rot="-2568383">
              <a:off x="5105400" y="503396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5" name="Rectangle 66"/>
            <p:cNvSpPr>
              <a:spLocks noChangeArrowheads="1"/>
            </p:cNvSpPr>
            <p:nvPr/>
          </p:nvSpPr>
          <p:spPr bwMode="auto">
            <a:xfrm rot="-2568383">
              <a:off x="2328863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6" name="Rectangle 67"/>
            <p:cNvSpPr>
              <a:spLocks noChangeArrowheads="1"/>
            </p:cNvSpPr>
            <p:nvPr/>
          </p:nvSpPr>
          <p:spPr bwMode="auto">
            <a:xfrm rot="-2568383">
              <a:off x="1362075" y="5014913"/>
              <a:ext cx="533400" cy="5524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7" name="Text Box 69"/>
            <p:cNvSpPr txBox="1">
              <a:spLocks noChangeArrowheads="1"/>
            </p:cNvSpPr>
            <p:nvPr/>
          </p:nvSpPr>
          <p:spPr bwMode="auto">
            <a:xfrm>
              <a:off x="2119313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10</a:t>
              </a:r>
            </a:p>
          </p:txBody>
        </p:sp>
        <p:sp>
          <p:nvSpPr>
            <p:cNvPr id="10278" name="Text Box 70"/>
            <p:cNvSpPr txBox="1">
              <a:spLocks noChangeArrowheads="1"/>
            </p:cNvSpPr>
            <p:nvPr/>
          </p:nvSpPr>
          <p:spPr bwMode="auto">
            <a:xfrm>
              <a:off x="3405188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11</a:t>
              </a:r>
            </a:p>
          </p:txBody>
        </p:sp>
        <p:sp>
          <p:nvSpPr>
            <p:cNvPr id="10279" name="Text Box 71"/>
            <p:cNvSpPr txBox="1">
              <a:spLocks noChangeArrowheads="1"/>
            </p:cNvSpPr>
            <p:nvPr/>
          </p:nvSpPr>
          <p:spPr bwMode="auto">
            <a:xfrm>
              <a:off x="5005388" y="1528763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12</a:t>
              </a:r>
            </a:p>
          </p:txBody>
        </p:sp>
        <p:sp>
          <p:nvSpPr>
            <p:cNvPr id="10280" name="Text Box 72"/>
            <p:cNvSpPr txBox="1">
              <a:spLocks noChangeArrowheads="1"/>
            </p:cNvSpPr>
            <p:nvPr/>
          </p:nvSpPr>
          <p:spPr bwMode="auto">
            <a:xfrm>
              <a:off x="6324600" y="1524000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13</a:t>
              </a:r>
            </a:p>
          </p:txBody>
        </p:sp>
        <p:sp>
          <p:nvSpPr>
            <p:cNvPr id="10281" name="Text Box 73"/>
            <p:cNvSpPr txBox="1">
              <a:spLocks noChangeArrowheads="1"/>
            </p:cNvSpPr>
            <p:nvPr/>
          </p:nvSpPr>
          <p:spPr bwMode="auto">
            <a:xfrm>
              <a:off x="2814638" y="2971800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1</a:t>
              </a:r>
            </a:p>
          </p:txBody>
        </p:sp>
        <p:sp>
          <p:nvSpPr>
            <p:cNvPr id="10282" name="Text Box 74"/>
            <p:cNvSpPr txBox="1">
              <a:spLocks noChangeArrowheads="1"/>
            </p:cNvSpPr>
            <p:nvPr/>
          </p:nvSpPr>
          <p:spPr bwMode="auto">
            <a:xfrm>
              <a:off x="5843588" y="3048000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2</a:t>
              </a:r>
            </a:p>
          </p:txBody>
        </p:sp>
        <p:sp>
          <p:nvSpPr>
            <p:cNvPr id="10283" name="Text Box 75"/>
            <p:cNvSpPr txBox="1">
              <a:spLocks noChangeArrowheads="1"/>
            </p:cNvSpPr>
            <p:nvPr/>
          </p:nvSpPr>
          <p:spPr bwMode="auto">
            <a:xfrm>
              <a:off x="2403475" y="507682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4</a:t>
              </a:r>
            </a:p>
          </p:txBody>
        </p:sp>
        <p:sp>
          <p:nvSpPr>
            <p:cNvPr id="10284" name="Text Box 76"/>
            <p:cNvSpPr txBox="1">
              <a:spLocks noChangeArrowheads="1"/>
            </p:cNvSpPr>
            <p:nvPr/>
          </p:nvSpPr>
          <p:spPr bwMode="auto">
            <a:xfrm>
              <a:off x="3379788" y="5076825"/>
              <a:ext cx="523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>
                  <a:latin typeface="Arial" charset="0"/>
                </a:rPr>
                <a:t>5</a:t>
              </a:r>
            </a:p>
          </p:txBody>
        </p:sp>
        <p:sp>
          <p:nvSpPr>
            <p:cNvPr id="10285" name="Text Box 77"/>
            <p:cNvSpPr txBox="1">
              <a:spLocks noChangeArrowheads="1"/>
            </p:cNvSpPr>
            <p:nvPr/>
          </p:nvSpPr>
          <p:spPr bwMode="auto">
            <a:xfrm>
              <a:off x="4329113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6</a:t>
              </a:r>
            </a:p>
          </p:txBody>
        </p:sp>
        <p:sp>
          <p:nvSpPr>
            <p:cNvPr id="10286" name="Text Box 78"/>
            <p:cNvSpPr txBox="1">
              <a:spLocks noChangeArrowheads="1"/>
            </p:cNvSpPr>
            <p:nvPr/>
          </p:nvSpPr>
          <p:spPr bwMode="auto">
            <a:xfrm>
              <a:off x="6208713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8</a:t>
              </a:r>
            </a:p>
          </p:txBody>
        </p:sp>
        <p:sp>
          <p:nvSpPr>
            <p:cNvPr id="10287" name="Text Box 79"/>
            <p:cNvSpPr txBox="1">
              <a:spLocks noChangeArrowheads="1"/>
            </p:cNvSpPr>
            <p:nvPr/>
          </p:nvSpPr>
          <p:spPr bwMode="auto">
            <a:xfrm>
              <a:off x="5229225" y="5076825"/>
              <a:ext cx="3540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7</a:t>
              </a:r>
            </a:p>
          </p:txBody>
        </p:sp>
        <p:sp>
          <p:nvSpPr>
            <p:cNvPr id="10288" name="Text Box 80"/>
            <p:cNvSpPr txBox="1">
              <a:spLocks noChangeArrowheads="1"/>
            </p:cNvSpPr>
            <p:nvPr/>
          </p:nvSpPr>
          <p:spPr bwMode="auto">
            <a:xfrm>
              <a:off x="1455738" y="507682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3</a:t>
              </a:r>
            </a:p>
          </p:txBody>
        </p:sp>
        <p:sp>
          <p:nvSpPr>
            <p:cNvPr id="10289" name="Text Box 81"/>
            <p:cNvSpPr txBox="1">
              <a:spLocks noChangeArrowheads="1"/>
            </p:cNvSpPr>
            <p:nvPr/>
          </p:nvSpPr>
          <p:spPr bwMode="auto">
            <a:xfrm>
              <a:off x="7129463" y="5033963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Arial" charset="0"/>
                </a:rPr>
                <a:t>9</a:t>
              </a:r>
            </a:p>
          </p:txBody>
        </p:sp>
      </p:grpSp>
      <p:sp>
        <p:nvSpPr>
          <p:cNvPr id="10244" name="TextBox 45"/>
          <p:cNvSpPr txBox="1">
            <a:spLocks noChangeArrowheads="1"/>
          </p:cNvSpPr>
          <p:nvPr/>
        </p:nvSpPr>
        <p:spPr bwMode="auto">
          <a:xfrm>
            <a:off x="1331913" y="4997450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3 7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5 4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3 1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5" name="TextBox 46"/>
          <p:cNvSpPr txBox="1">
            <a:spLocks noChangeArrowheads="1"/>
          </p:cNvSpPr>
          <p:nvPr/>
        </p:nvSpPr>
        <p:spPr bwMode="auto">
          <a:xfrm>
            <a:off x="2700338" y="2836863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7 6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>
                <a:solidFill>
                  <a:srgbClr val="FF0000"/>
                </a:solidFill>
                <a:latin typeface="Arial" charset="0"/>
                <a:cs typeface="Arial" charset="0"/>
              </a:rPr>
              <a:t>4</a:t>
            </a:r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it-IT" b="1">
                <a:solidFill>
                  <a:srgbClr val="FF0000"/>
                </a:solidFill>
                <a:latin typeface="Arial" charset="0"/>
                <a:cs typeface="Arial" charset="0"/>
              </a:rPr>
              <a:t>5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1 2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6" name="TextBox 47"/>
          <p:cNvSpPr txBox="1">
            <a:spLocks noChangeArrowheads="1"/>
          </p:cNvSpPr>
          <p:nvPr/>
        </p:nvSpPr>
        <p:spPr bwMode="auto">
          <a:xfrm>
            <a:off x="2051050" y="1325563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7 8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4 4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1 3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7" name="TextBox 48"/>
          <p:cNvSpPr txBox="1">
            <a:spLocks noChangeArrowheads="1"/>
          </p:cNvSpPr>
          <p:nvPr/>
        </p:nvSpPr>
        <p:spPr bwMode="auto">
          <a:xfrm>
            <a:off x="5759450" y="2836863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2 3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>
                <a:solidFill>
                  <a:srgbClr val="FF0000"/>
                </a:solidFill>
                <a:latin typeface="Arial" charset="0"/>
                <a:cs typeface="Arial" charset="0"/>
              </a:rPr>
              <a:t>1 </a:t>
            </a:r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5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4 3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8" name="TextBox 49"/>
          <p:cNvSpPr txBox="1">
            <a:spLocks noChangeArrowheads="1"/>
          </p:cNvSpPr>
          <p:nvPr/>
        </p:nvSpPr>
        <p:spPr bwMode="auto">
          <a:xfrm>
            <a:off x="3238500" y="4997450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3 6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5 5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>
                <a:solidFill>
                  <a:srgbClr val="FF0000"/>
                </a:solidFill>
                <a:latin typeface="Arial" charset="0"/>
                <a:cs typeface="Arial" charset="0"/>
              </a:rPr>
              <a:t>4</a:t>
            </a:r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it-IT" b="1">
                <a:solidFill>
                  <a:srgbClr val="FF0000"/>
                </a:solidFill>
                <a:latin typeface="Arial" charset="0"/>
                <a:cs typeface="Arial" charset="0"/>
              </a:rPr>
              <a:t>1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249" name="TextBox 50"/>
          <p:cNvSpPr txBox="1">
            <a:spLocks noChangeArrowheads="1"/>
          </p:cNvSpPr>
          <p:nvPr/>
        </p:nvSpPr>
        <p:spPr bwMode="auto">
          <a:xfrm>
            <a:off x="3382963" y="1325563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5 6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3 5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1 2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50" name="TextBox 45"/>
          <p:cNvSpPr txBox="1">
            <a:spLocks noChangeArrowheads="1"/>
          </p:cNvSpPr>
          <p:nvPr/>
        </p:nvSpPr>
        <p:spPr bwMode="auto">
          <a:xfrm>
            <a:off x="2315563" y="5007350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2</a:t>
            </a:r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 7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1 4</a:t>
            </a:r>
            <a:endParaRPr lang="it-IT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r>
              <a:rPr lang="it-IT" b="1" smtClean="0">
                <a:solidFill>
                  <a:srgbClr val="FF0000"/>
                </a:solidFill>
                <a:latin typeface="Arial" charset="0"/>
                <a:cs typeface="Arial" charset="0"/>
              </a:rPr>
              <a:t>4 2</a:t>
            </a:r>
            <a:endParaRPr lang="en-US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190</Words>
  <Application>Microsoft Office PowerPoint</Application>
  <PresentationFormat>On-screen Show (4:3)</PresentationFormat>
  <Paragraphs>155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Presidenza Scienze</dc:creator>
  <cp:lastModifiedBy>Presidenza Scienze</cp:lastModifiedBy>
  <cp:revision>6</cp:revision>
  <dcterms:created xsi:type="dcterms:W3CDTF">2012-12-13T16:16:19Z</dcterms:created>
  <dcterms:modified xsi:type="dcterms:W3CDTF">2013-12-13T10:05:49Z</dcterms:modified>
</cp:coreProperties>
</file>