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58" r:id="rId22"/>
    <p:sldId id="259" r:id="rId23"/>
    <p:sldId id="260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-96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628FA-A426-448F-B471-85CA8C2AF97B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0ADC7-EEC7-4766-9CB4-A6A3BF2BBD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D5D24-457E-4820-A69E-A59B65083683}" type="slidenum">
              <a:rPr lang="en-US"/>
              <a:pPr/>
              <a:t>2</a:t>
            </a:fld>
            <a:endParaRPr lang="en-U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EF104E-B36C-4AA4-85D5-1B6773A4BEBB}" type="slidenum">
              <a:rPr lang="en-US"/>
              <a:pPr/>
              <a:t>3</a:t>
            </a:fld>
            <a:endParaRPr lang="en-U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6AB63-6154-4CB6-BDF8-A1FBC2F5FD41}" type="slidenum">
              <a:rPr lang="en-US"/>
              <a:pPr/>
              <a:t>4</a:t>
            </a:fld>
            <a:endParaRPr lang="en-US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8440D6-C8D3-4B5D-A407-E318CA6C3BF7}" type="slidenum">
              <a:rPr lang="en-US"/>
              <a:pPr/>
              <a:t>5</a:t>
            </a:fld>
            <a:endParaRPr 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333DC4-FD74-4D8C-AD44-D19BFC0B1127}" type="slidenum">
              <a:rPr lang="en-US"/>
              <a:pPr/>
              <a:t>6</a:t>
            </a:fld>
            <a:endParaRPr lang="en-US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37BAF5-01B1-49F4-AEC0-5DA2EA7DACC4}" type="slidenum">
              <a:rPr lang="en-US"/>
              <a:pPr/>
              <a:t>7</a:t>
            </a:fld>
            <a:endParaRPr 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BF0A40-5D1C-4796-AE89-80B7ECD920CE}" type="slidenum">
              <a:rPr lang="en-US"/>
              <a:pPr/>
              <a:t>8</a:t>
            </a:fld>
            <a:endParaRPr lang="en-US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11205F-DE9C-4C6C-A112-414C25704D3A}" type="slidenum">
              <a:rPr lang="en-US"/>
              <a:pPr/>
              <a:t>9</a:t>
            </a:fld>
            <a:endParaRPr lang="en-US"/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368DE8-7585-4F3B-AB69-554ED8555C28}" type="slidenum">
              <a:rPr lang="en-US"/>
              <a:pPr/>
              <a:t>10</a:t>
            </a:fld>
            <a:endParaRPr lang="en-U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F41365-5A5C-4644-98D5-81FCD66E5FBB}" type="slidenum">
              <a:rPr lang="en-US"/>
              <a:pPr/>
              <a:t>11</a:t>
            </a:fld>
            <a:endParaRPr lang="en-US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EFCEC0-2527-49E8-AA4B-4367397AE6DD}" type="slidenum">
              <a:rPr lang="en-US"/>
              <a:pPr/>
              <a:t>12</a:t>
            </a:fld>
            <a:endParaRPr lang="en-US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B06D58-44AE-4460-B264-384D1108920D}" type="slidenum">
              <a:rPr lang="en-US"/>
              <a:pPr/>
              <a:t>13</a:t>
            </a:fld>
            <a:endParaRPr lang="en-US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19069C-D7AF-4C5D-9277-A7D59C57D374}" type="slidenum">
              <a:rPr lang="en-US"/>
              <a:pPr/>
              <a:t>14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9A701E-15E2-4433-921F-ACF109FA1E42}" type="slidenum">
              <a:rPr lang="en-US"/>
              <a:pPr/>
              <a:t>15</a:t>
            </a:fld>
            <a:endParaRPr lang="en-US"/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1B1654-5E00-4C47-A067-F992382B7B52}" type="slidenum">
              <a:rPr lang="en-US"/>
              <a:pPr/>
              <a:t>16</a:t>
            </a:fld>
            <a:endParaRPr lang="en-US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DA3148-8B2D-43E8-B280-A9D1C4455CCB}" type="slidenum">
              <a:rPr lang="en-US"/>
              <a:pPr/>
              <a:t>17</a:t>
            </a:fld>
            <a:endParaRPr lang="en-U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67E309-2491-466A-9AD8-4EF4ABD42D81}" type="slidenum">
              <a:rPr lang="en-US"/>
              <a:pPr/>
              <a:t>18</a:t>
            </a:fld>
            <a:endParaRPr lang="en-U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A9F94D-D296-4298-98FF-5DB86835776A}" type="slidenum">
              <a:rPr lang="en-US"/>
              <a:pPr/>
              <a:t>19</a:t>
            </a:fld>
            <a:endParaRPr lang="en-US"/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5BDAA9-2545-4861-AFDA-3D7C28A53028}" type="slidenum">
              <a:rPr lang="en-US"/>
              <a:pPr/>
              <a:t>20</a:t>
            </a:fld>
            <a:endParaRPr lang="en-US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ADE3-ADE8-40A1-ABE9-9EECF1CB36E4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3CDF-06A1-41E0-88B7-7DADB80B1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ADE3-ADE8-40A1-ABE9-9EECF1CB36E4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3CDF-06A1-41E0-88B7-7DADB80B1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ADE3-ADE8-40A1-ABE9-9EECF1CB36E4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3CDF-06A1-41E0-88B7-7DADB80B1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ADE3-ADE8-40A1-ABE9-9EECF1CB36E4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3CDF-06A1-41E0-88B7-7DADB80B1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ADE3-ADE8-40A1-ABE9-9EECF1CB36E4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3CDF-06A1-41E0-88B7-7DADB80B1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ADE3-ADE8-40A1-ABE9-9EECF1CB36E4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3CDF-06A1-41E0-88B7-7DADB80B1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ADE3-ADE8-40A1-ABE9-9EECF1CB36E4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3CDF-06A1-41E0-88B7-7DADB80B1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ADE3-ADE8-40A1-ABE9-9EECF1CB36E4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3CDF-06A1-41E0-88B7-7DADB80B1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ADE3-ADE8-40A1-ABE9-9EECF1CB36E4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3CDF-06A1-41E0-88B7-7DADB80B1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ADE3-ADE8-40A1-ABE9-9EECF1CB36E4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3CDF-06A1-41E0-88B7-7DADB80B1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ADE3-ADE8-40A1-ABE9-9EECF1CB36E4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3CDF-06A1-41E0-88B7-7DADB80B1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8ADE3-ADE8-40A1-ABE9-9EECF1CB36E4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A3CDF-06A1-41E0-88B7-7DADB80B1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Immagine 1" descr="11_05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1123950"/>
            <a:ext cx="893445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figure 7-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06400"/>
            <a:ext cx="8531225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  <a:ea typeface="ヒラギノ角ゴ Pro W3" pitchFamily="1" charset="-128"/>
              </a:rPr>
              <a:t>Figure 7.1 </a:t>
            </a:r>
            <a:r>
              <a:rPr lang="en-US" sz="1100" i="1">
                <a:latin typeface="Arial" pitchFamily="34" charset="0"/>
                <a:ea typeface="ヒラギノ角ゴ Pro W3" pitchFamily="1" charset="-128"/>
              </a:rPr>
              <a:t> Genomes 3 </a:t>
            </a:r>
            <a:r>
              <a:rPr lang="en-US" sz="1100">
                <a:latin typeface="Arial" pitchFamily="34" charset="0"/>
                <a:ea typeface="ヒラギノ角ゴ Pro W3" pitchFamily="1" charset="-128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figure 7-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0" y="381000"/>
            <a:ext cx="4064000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  <a:ea typeface="ヒラギノ角ゴ Pro W3" pitchFamily="1" charset="-128"/>
              </a:rPr>
              <a:t>Figure 7.2 </a:t>
            </a:r>
            <a:r>
              <a:rPr lang="en-US" sz="1100" i="1">
                <a:latin typeface="Arial" pitchFamily="34" charset="0"/>
                <a:ea typeface="ヒラギノ角ゴ Pro W3" pitchFamily="1" charset="-128"/>
              </a:rPr>
              <a:t> Genomes 3 </a:t>
            </a:r>
            <a:r>
              <a:rPr lang="en-US" sz="1100">
                <a:latin typeface="Arial" pitchFamily="34" charset="0"/>
                <a:ea typeface="ヒラギノ角ゴ Pro W3" pitchFamily="1" charset="-128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figure 7-0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438400"/>
            <a:ext cx="8531225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  <a:ea typeface="ヒラギノ角ゴ Pro W3" pitchFamily="1" charset="-128"/>
              </a:rPr>
              <a:t>Figure 7.2a </a:t>
            </a:r>
            <a:r>
              <a:rPr lang="en-US" sz="1100" i="1">
                <a:latin typeface="Arial" pitchFamily="34" charset="0"/>
                <a:ea typeface="ヒラギノ角ゴ Pro W3" pitchFamily="1" charset="-128"/>
              </a:rPr>
              <a:t> Genomes 3 </a:t>
            </a:r>
            <a:r>
              <a:rPr lang="en-US" sz="1100">
                <a:latin typeface="Arial" pitchFamily="34" charset="0"/>
                <a:ea typeface="ヒラギノ角ゴ Pro W3" pitchFamily="1" charset="-128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figure 7-02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31900"/>
            <a:ext cx="8531225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  <a:ea typeface="ヒラギノ角ゴ Pro W3" pitchFamily="1" charset="-128"/>
              </a:rPr>
              <a:t>Figure 7.2b </a:t>
            </a:r>
            <a:r>
              <a:rPr lang="en-US" sz="1100" i="1">
                <a:latin typeface="Arial" pitchFamily="34" charset="0"/>
                <a:ea typeface="ヒラギノ角ゴ Pro W3" pitchFamily="1" charset="-128"/>
              </a:rPr>
              <a:t> Genomes 3 </a:t>
            </a:r>
            <a:r>
              <a:rPr lang="en-US" sz="1100">
                <a:latin typeface="Arial" pitchFamily="34" charset="0"/>
                <a:ea typeface="ヒラギノ角ゴ Pro W3" pitchFamily="1" charset="-128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figure 10-05 part 3 of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2000" y="381000"/>
            <a:ext cx="50768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0595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</a:rPr>
              <a:t>Figure 10.5 part 3 of 3 </a:t>
            </a:r>
            <a:r>
              <a:rPr lang="en-US" sz="1100" i="1">
                <a:latin typeface="Arial" pitchFamily="34" charset="0"/>
              </a:rPr>
              <a:t> Genomes 3 </a:t>
            </a:r>
            <a:r>
              <a:rPr lang="en-US" sz="1100">
                <a:latin typeface="Arial" pitchFamily="34" charset="0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figure 10-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400300"/>
            <a:ext cx="8531225" cy="205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43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</a:rPr>
              <a:t>Figure 10.6 </a:t>
            </a:r>
            <a:r>
              <a:rPr lang="en-US" sz="1100" i="1">
                <a:latin typeface="Arial" pitchFamily="34" charset="0"/>
              </a:rPr>
              <a:t> Genomes 3 </a:t>
            </a:r>
            <a:r>
              <a:rPr lang="en-US" sz="1100">
                <a:latin typeface="Arial" pitchFamily="34" charset="0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figure 10-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917700"/>
            <a:ext cx="853122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3667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</a:rPr>
              <a:t>Figure 10.7 </a:t>
            </a:r>
            <a:r>
              <a:rPr lang="en-US" sz="1100" i="1">
                <a:latin typeface="Arial" pitchFamily="34" charset="0"/>
              </a:rPr>
              <a:t> Genomes 3 </a:t>
            </a:r>
            <a:r>
              <a:rPr lang="en-US" sz="1100">
                <a:latin typeface="Arial" pitchFamily="34" charset="0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figure 10-08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52500"/>
            <a:ext cx="8531225" cy="495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4691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</a:rPr>
              <a:t>Figure 10.8a </a:t>
            </a:r>
            <a:r>
              <a:rPr lang="en-US" sz="1100" i="1">
                <a:latin typeface="Arial" pitchFamily="34" charset="0"/>
              </a:rPr>
              <a:t> Genomes 3 </a:t>
            </a:r>
            <a:r>
              <a:rPr lang="en-US" sz="1100">
                <a:latin typeface="Arial" pitchFamily="34" charset="0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figure 10-08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600" y="381000"/>
            <a:ext cx="8183563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</a:rPr>
              <a:t>Figure 10.8b </a:t>
            </a:r>
            <a:r>
              <a:rPr lang="en-US" sz="1100" i="1">
                <a:latin typeface="Arial" pitchFamily="34" charset="0"/>
              </a:rPr>
              <a:t> Genomes 3 </a:t>
            </a:r>
            <a:r>
              <a:rPr lang="en-US" sz="1100">
                <a:latin typeface="Arial" pitchFamily="34" charset="0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figure 10-09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381000"/>
            <a:ext cx="7569200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</a:rPr>
              <a:t>Figure 10.9a </a:t>
            </a:r>
            <a:r>
              <a:rPr lang="en-US" sz="1100" i="1">
                <a:latin typeface="Arial" pitchFamily="34" charset="0"/>
              </a:rPr>
              <a:t> Genomes 3 </a:t>
            </a:r>
            <a:r>
              <a:rPr lang="en-US" sz="1100">
                <a:latin typeface="Arial" pitchFamily="34" charset="0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figure 10-09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460500"/>
            <a:ext cx="8531225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7763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</a:rPr>
              <a:t>Figure 10.9b </a:t>
            </a:r>
            <a:r>
              <a:rPr lang="en-US" sz="1100" i="1">
                <a:latin typeface="Arial" pitchFamily="34" charset="0"/>
              </a:rPr>
              <a:t> Genomes 3 </a:t>
            </a:r>
            <a:r>
              <a:rPr lang="en-US" sz="1100">
                <a:latin typeface="Arial" pitchFamily="34" charset="0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figure 10-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362200"/>
            <a:ext cx="8531225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</a:rPr>
              <a:t>Figure 10.10 </a:t>
            </a:r>
            <a:r>
              <a:rPr lang="en-US" sz="1100" i="1">
                <a:latin typeface="Arial" pitchFamily="34" charset="0"/>
              </a:rPr>
              <a:t> Genomes 3 </a:t>
            </a:r>
            <a:r>
              <a:rPr lang="en-US" sz="1100">
                <a:latin typeface="Arial" pitchFamily="34" charset="0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figure 10-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81000"/>
            <a:ext cx="686117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11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</a:rPr>
              <a:t>Figure 10.11 </a:t>
            </a:r>
            <a:r>
              <a:rPr lang="en-US" sz="1100" i="1">
                <a:latin typeface="Arial" pitchFamily="34" charset="0"/>
              </a:rPr>
              <a:t> Genomes 3 </a:t>
            </a:r>
            <a:r>
              <a:rPr lang="en-US" sz="1100">
                <a:latin typeface="Arial" pitchFamily="34" charset="0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figure 10-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850900"/>
            <a:ext cx="8531225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</a:rPr>
              <a:t>Figure 10.12 </a:t>
            </a:r>
            <a:r>
              <a:rPr lang="en-US" sz="1100" i="1">
                <a:latin typeface="Arial" pitchFamily="34" charset="0"/>
              </a:rPr>
              <a:t> Genomes 3 </a:t>
            </a:r>
            <a:r>
              <a:rPr lang="en-US" sz="1100">
                <a:latin typeface="Arial" pitchFamily="34" charset="0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figure 10-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609600"/>
            <a:ext cx="8531225" cy="565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</a:rPr>
              <a:t>Figure 10.13 </a:t>
            </a:r>
            <a:r>
              <a:rPr lang="en-US" sz="1100" i="1">
                <a:latin typeface="Arial" pitchFamily="34" charset="0"/>
              </a:rPr>
              <a:t> Genomes 3 </a:t>
            </a:r>
            <a:r>
              <a:rPr lang="en-US" sz="1100">
                <a:latin typeface="Arial" pitchFamily="34" charset="0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figure 10-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133600"/>
            <a:ext cx="8531225" cy="259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</a:rPr>
              <a:t>Figure 10.14 </a:t>
            </a:r>
            <a:r>
              <a:rPr lang="en-US" sz="1100" i="1">
                <a:latin typeface="Arial" pitchFamily="34" charset="0"/>
              </a:rPr>
              <a:t> Genomes 3 </a:t>
            </a:r>
            <a:r>
              <a:rPr lang="en-US" sz="1100">
                <a:latin typeface="Arial" pitchFamily="34" charset="0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figure 10-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11300"/>
            <a:ext cx="8531225" cy="383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</a:rPr>
              <a:t>Figure 10.15 </a:t>
            </a:r>
            <a:r>
              <a:rPr lang="en-US" sz="1100" i="1">
                <a:latin typeface="Arial" pitchFamily="34" charset="0"/>
              </a:rPr>
              <a:t> Genomes 3 </a:t>
            </a:r>
            <a:r>
              <a:rPr lang="en-US" sz="1100">
                <a:latin typeface="Arial" pitchFamily="34" charset="0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figure 10-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700" y="381000"/>
            <a:ext cx="8361363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</a:rPr>
              <a:t>Figure 10.16 </a:t>
            </a:r>
            <a:r>
              <a:rPr lang="en-US" sz="1100" i="1">
                <a:latin typeface="Arial" pitchFamily="34" charset="0"/>
              </a:rPr>
              <a:t> Genomes 3 </a:t>
            </a:r>
            <a:r>
              <a:rPr lang="en-US" sz="1100">
                <a:latin typeface="Arial" pitchFamily="34" charset="0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figure 10-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397000"/>
            <a:ext cx="8531225" cy="407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100">
                <a:latin typeface="Arial" pitchFamily="34" charset="0"/>
              </a:rPr>
              <a:t>Figure 10.17 </a:t>
            </a:r>
            <a:r>
              <a:rPr lang="en-US" sz="1100" i="1">
                <a:latin typeface="Arial" pitchFamily="34" charset="0"/>
              </a:rPr>
              <a:t> Genomes 3 </a:t>
            </a:r>
            <a:r>
              <a:rPr lang="en-US" sz="1100">
                <a:latin typeface="Arial" pitchFamily="34" charset="0"/>
              </a:rPr>
              <a:t>(© Garland Science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Immagine 1" descr="11_08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063" y="115888"/>
            <a:ext cx="8651875" cy="637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Immagine 1" descr="11_09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3" y="1997075"/>
            <a:ext cx="8943975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Immagine 1" descr="11_10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1327150"/>
            <a:ext cx="8934450" cy="383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Immagine 1" descr="11_18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0900" y="115888"/>
            <a:ext cx="4902200" cy="637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194</Words>
  <Application>Microsoft Office PowerPoint</Application>
  <PresentationFormat>On-screen Show (4:3)</PresentationFormat>
  <Paragraphs>38</Paragraphs>
  <Slides>24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Presidenza Scienze</dc:creator>
  <cp:lastModifiedBy>Presidenza Scienze</cp:lastModifiedBy>
  <cp:revision>2</cp:revision>
  <dcterms:created xsi:type="dcterms:W3CDTF">2013-11-26T10:29:13Z</dcterms:created>
  <dcterms:modified xsi:type="dcterms:W3CDTF">2013-11-26T10:57:38Z</dcterms:modified>
</cp:coreProperties>
</file>