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69512-31CE-4FD6-AEA8-9F3DD4034603}" type="datetimeFigureOut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CC975-6387-4B99-AF1A-22FEDB83D49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9788" y="814388"/>
            <a:ext cx="4924425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idattica\Figure\Strachan-2\03_04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0772" y="850900"/>
            <a:ext cx="6004250" cy="50585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489" y="723331"/>
            <a:ext cx="8534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1654" t="24358" r="45192" b="7224"/>
          <a:stretch>
            <a:fillRect/>
          </a:stretch>
        </p:blipFill>
        <p:spPr bwMode="auto">
          <a:xfrm>
            <a:off x="1543667" y="586854"/>
            <a:ext cx="5261317" cy="521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The Dean\Desktop\bj3950493f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733" y="980317"/>
            <a:ext cx="7213434" cy="523123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111690" y="286601"/>
            <a:ext cx="2843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smtClean="0"/>
              <a:t>ETEROPLASMIA</a:t>
            </a:r>
            <a:endParaRPr lang="en-US" sz="32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</Words>
  <Application>Microsoft Office PowerPoint</Application>
  <PresentationFormat>On-screen Show (4:3)</PresentationFormat>
  <Paragraphs>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Presidenza Scienze</dc:creator>
  <cp:lastModifiedBy>Presidenza Scienze</cp:lastModifiedBy>
  <cp:revision>3</cp:revision>
  <dcterms:created xsi:type="dcterms:W3CDTF">2013-11-07T11:48:10Z</dcterms:created>
  <dcterms:modified xsi:type="dcterms:W3CDTF">2013-11-07T12:24:43Z</dcterms:modified>
</cp:coreProperties>
</file>